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0" r:id="rId3"/>
    <p:sldId id="311" r:id="rId4"/>
    <p:sldId id="314" r:id="rId5"/>
    <p:sldId id="307" r:id="rId6"/>
    <p:sldId id="297" r:id="rId7"/>
    <p:sldId id="330" r:id="rId8"/>
    <p:sldId id="306" r:id="rId9"/>
    <p:sldId id="326" r:id="rId10"/>
    <p:sldId id="303" r:id="rId11"/>
    <p:sldId id="318" r:id="rId12"/>
    <p:sldId id="327" r:id="rId13"/>
    <p:sldId id="320" r:id="rId14"/>
    <p:sldId id="324" r:id="rId15"/>
    <p:sldId id="323" r:id="rId16"/>
    <p:sldId id="325" r:id="rId17"/>
    <p:sldId id="331" r:id="rId18"/>
    <p:sldId id="32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594"/>
    <a:srgbClr val="DBA499"/>
    <a:srgbClr val="8CE895"/>
    <a:srgbClr val="EA9F8A"/>
    <a:srgbClr val="E3A391"/>
    <a:srgbClr val="FFFF75"/>
    <a:srgbClr val="DE96A5"/>
    <a:srgbClr val="E490C8"/>
    <a:srgbClr val="95DFD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30" autoAdjust="0"/>
    <p:restoredTop sz="89703" autoAdjust="0"/>
  </p:normalViewPr>
  <p:slideViewPr>
    <p:cSldViewPr>
      <p:cViewPr varScale="1">
        <p:scale>
          <a:sx n="61" d="100"/>
          <a:sy n="61" d="100"/>
        </p:scale>
        <p:origin x="-1238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6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50000">
              <a:srgbClr val="FFFF00"/>
            </a:gs>
            <a:gs pos="100000">
              <a:srgbClr val="FF0000"/>
            </a:gs>
            <a:gs pos="100000">
              <a:srgbClr val="C00000"/>
            </a:gs>
            <a:gs pos="100000">
              <a:srgbClr val="7030A0"/>
            </a:gs>
            <a:gs pos="100000">
              <a:srgbClr val="00B050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AF3AA0-2769-4284-8828-30989054E3B1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38482-DE7C-4C85-9E7C-87B166ECB6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84E3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6858000"/>
          </a:xfr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«Театрального уголка в детском саду»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Группа «Солнышко»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Составили: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Воспитатели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Кустова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Н.Н 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Илюсинова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Е.А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2018 год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SAM_501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 useBgFill="1"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428604"/>
            <a:ext cx="5000660" cy="52149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620688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Настольный театр </a:t>
            </a:r>
            <a:endParaRPr lang="ru-RU" sz="4400" dirty="0" smtClean="0"/>
          </a:p>
          <a:p>
            <a:r>
              <a:rPr lang="ru-RU" sz="4400" dirty="0" smtClean="0"/>
              <a:t>• </a:t>
            </a:r>
            <a:r>
              <a:rPr lang="ru-RU" sz="4400" dirty="0"/>
              <a:t>На плоских картинках; </a:t>
            </a:r>
            <a:endParaRPr lang="ru-RU" sz="4400" dirty="0" smtClean="0"/>
          </a:p>
          <a:p>
            <a:r>
              <a:rPr lang="ru-RU" sz="4400" dirty="0" smtClean="0"/>
              <a:t>• </a:t>
            </a:r>
            <a:r>
              <a:rPr lang="ru-RU" sz="4400" dirty="0"/>
              <a:t>На кружках</a:t>
            </a:r>
            <a:r>
              <a:rPr lang="ru-RU" sz="4400" dirty="0" smtClean="0"/>
              <a:t>;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• Конусный; </a:t>
            </a:r>
            <a:endParaRPr lang="ru-RU" sz="4400" dirty="0" smtClean="0"/>
          </a:p>
          <a:p>
            <a:r>
              <a:rPr lang="ru-RU" sz="4400" dirty="0" smtClean="0"/>
              <a:t>• </a:t>
            </a:r>
            <a:r>
              <a:rPr lang="ru-RU" sz="4400" dirty="0"/>
              <a:t>Театр игрушек; </a:t>
            </a:r>
            <a:endParaRPr lang="ru-RU" sz="4400" dirty="0" smtClean="0"/>
          </a:p>
          <a:p>
            <a:r>
              <a:rPr lang="ru-RU" sz="4400" dirty="0" smtClean="0"/>
              <a:t>• </a:t>
            </a:r>
            <a:r>
              <a:rPr lang="ru-RU" sz="4400" dirty="0"/>
              <a:t>Театр помпонов</a:t>
            </a:r>
            <a:r>
              <a:rPr lang="ru-RU" sz="4400" dirty="0" smtClean="0"/>
              <a:t>;</a:t>
            </a:r>
          </a:p>
          <a:p>
            <a:r>
              <a:rPr lang="ru-RU" sz="4400" dirty="0" smtClean="0"/>
              <a:t> </a:t>
            </a:r>
            <a:r>
              <a:rPr lang="ru-RU" sz="4400" dirty="0"/>
              <a:t>• Театр коробок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IMG_20180326_1724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032448" cy="428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IMG_20180326_1721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88840"/>
            <a:ext cx="432048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6632"/>
            <a:ext cx="84969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Театр помпонов</a:t>
            </a:r>
          </a:p>
        </p:txBody>
      </p:sp>
      <p:pic>
        <p:nvPicPr>
          <p:cNvPr id="6146" name="Picture 2" descr="http://www.maam.ru/upload/blogs/a09075000223ead6153384e92eb963f7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01390"/>
            <a:ext cx="3816424" cy="5063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efariya.ru/wp-content/uploads/2016/09/igrushki-iz-pomponov-svoimi-rukam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484784"/>
            <a:ext cx="4608512" cy="497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2386897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/>
              <a:t>Театр коробок</a:t>
            </a:r>
          </a:p>
        </p:txBody>
      </p:sp>
      <p:pic>
        <p:nvPicPr>
          <p:cNvPr id="5122" name="Picture 2" descr="http://www.maam.ru/upload/blogs/detsad-343105-14340329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96752"/>
            <a:ext cx="9036496" cy="525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88569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Игры-драматизации с пальчиками</a:t>
            </a:r>
          </a:p>
        </p:txBody>
      </p:sp>
      <p:pic>
        <p:nvPicPr>
          <p:cNvPr id="2051" name="Picture 3" descr="F:\IMG_20180322_1132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17" y="1916832"/>
            <a:ext cx="378042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IMG_20180322_1132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124744"/>
            <a:ext cx="3780420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538632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3054"/>
            <a:ext cx="85689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err="1"/>
              <a:t>Фланелеграф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• </a:t>
            </a:r>
            <a:r>
              <a:rPr lang="ru-RU" sz="2800" dirty="0"/>
              <a:t>Картинки </a:t>
            </a:r>
            <a:r>
              <a:rPr lang="ru-RU" sz="2800" dirty="0" smtClean="0"/>
              <a:t>хорошо показывать </a:t>
            </a:r>
            <a:r>
              <a:rPr lang="ru-RU" sz="2800" dirty="0"/>
              <a:t>и на экране. Удерживает их сцепление фланели, которой затянуты экран и оборотная сторона картинки.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33967"/>
            <a:ext cx="4762500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4648095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305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Театр Ложек </a:t>
            </a:r>
            <a:endParaRPr lang="ru-RU" sz="2800" dirty="0"/>
          </a:p>
        </p:txBody>
      </p:sp>
      <p:pic>
        <p:nvPicPr>
          <p:cNvPr id="4098" name="Picture 2" descr="https://presentacii.ru/documents_2/0a756e4f6ce23e3d417befbcb452f9bf/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052736"/>
            <a:ext cx="4104456" cy="5328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arhivurokov.ru/multiurok/4/f/9/4f9b891232b62b714a4eb65722e55ca5e2d45e5a/p-iesa-tieriemok_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8275" y="1052737"/>
            <a:ext cx="4464496" cy="5293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618700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3054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Теневой театр </a:t>
            </a:r>
            <a:endParaRPr lang="ru-RU" sz="2800" dirty="0"/>
          </a:p>
        </p:txBody>
      </p:sp>
      <p:pic>
        <p:nvPicPr>
          <p:cNvPr id="1027" name="Picture 3" descr="C:\Users\ADMIN\Desktop\детсад\веревочный театр\театр\NTFNH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08720"/>
            <a:ext cx="7240688" cy="482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897830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Спасибо  за  внимание</a:t>
            </a:r>
            <a:endParaRPr lang="ru-RU" sz="6600" b="1" dirty="0">
              <a:latin typeface="Monotype Corsiva" pitchFamily="66" charset="0"/>
            </a:endParaRPr>
          </a:p>
        </p:txBody>
      </p:sp>
      <p:pic>
        <p:nvPicPr>
          <p:cNvPr id="4" name="Рисунок 3" descr="74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2805112"/>
            <a:ext cx="3168352" cy="271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009763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838200" y="1822450"/>
            <a:ext cx="83058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/>
              <a:t>   Это хорошая возможность раскрытия творческого потенциала ребенка, воспитания творческой направленности личности. Дети учатся замечать в окружающем мире интересные идеи, воплощать их, создавать свой художественный образ персонажа,</a:t>
            </a:r>
          </a:p>
          <a:p>
            <a:r>
              <a:rPr lang="ru-RU" sz="2400" b="1" dirty="0"/>
              <a:t> у них развивается творческое воображение, ассоциативное мышление, речь, умение видеть необычные моменты в обыденном. </a:t>
            </a:r>
          </a:p>
          <a:p>
            <a:r>
              <a:rPr lang="ru-RU" sz="2400" b="1" dirty="0"/>
              <a:t>   Театрализованная деятельность помогает ребенку преодолеть робость, неуверенность в себе, застенчивость. </a:t>
            </a:r>
          </a:p>
          <a:p>
            <a:r>
              <a:rPr lang="ru-RU" sz="2400" b="1" dirty="0"/>
              <a:t>   Таким образом, театр помогает ребенку развиваться всесторонне. 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3800" b="1" dirty="0" smtClean="0">
                <a:solidFill>
                  <a:schemeClr val="hlink"/>
                </a:solidFill>
              </a:rPr>
              <a:t>Актуальность </a:t>
            </a:r>
            <a:br>
              <a:rPr lang="ru-RU" sz="3800" b="1" dirty="0" smtClean="0">
                <a:solidFill>
                  <a:schemeClr val="hlink"/>
                </a:solidFill>
              </a:rPr>
            </a:br>
            <a:r>
              <a:rPr lang="ru-RU" sz="3800" b="1" dirty="0" smtClean="0">
                <a:solidFill>
                  <a:schemeClr val="hlink"/>
                </a:solidFill>
              </a:rPr>
              <a:t>Театрализованной деятельности в детском саду</a:t>
            </a:r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b="1" smtClean="0">
                <a:solidFill>
                  <a:schemeClr val="hlink"/>
                </a:solidFill>
              </a:rPr>
              <a:t>Значение </a:t>
            </a:r>
            <a:br>
              <a:rPr lang="ru-RU" sz="3200" b="1" smtClean="0">
                <a:solidFill>
                  <a:schemeClr val="hlink"/>
                </a:solidFill>
              </a:rPr>
            </a:br>
            <a:r>
              <a:rPr lang="ru-RU" sz="3200" b="1" smtClean="0">
                <a:solidFill>
                  <a:schemeClr val="hlink"/>
                </a:solidFill>
              </a:rPr>
              <a:t>театрализованной деятельности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800" dirty="0" smtClean="0"/>
              <a:t>     Театрализованная деятельность помогает: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сформировать правильную модель поведения в современном мире;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повысить общую культуру ребенка, приобщать к духовным ценностям;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800" b="1" dirty="0" smtClean="0"/>
              <a:t>       познакомить его с детской литературой, музыкой, изобразительным искусством, правилами этикета, обрядами, традициями;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дать  детям элементарные представления о видах театра.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совершенствовать навык воплощать в игре определенные переживания, побуждать к созданию новых образов, побуждать к мышлению.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способствовать  развитию игрового поведения, эстетического чувства, способности творчески относиться к любому делу, умения общаться со сверстниками и взрослыми;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  способствовать развитию сценического творчества , музыкальных и артистических способностей детей;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b="1" dirty="0" smtClean="0"/>
              <a:t>развивать навыки публичного выступления и творческого содружества.</a:t>
            </a:r>
          </a:p>
          <a:p>
            <a:pPr eaLnBrk="1" hangingPunct="1">
              <a:lnSpc>
                <a:spcPct val="80000"/>
              </a:lnSpc>
            </a:pPr>
            <a:endParaRPr lang="ru-RU" sz="1800" b="1" dirty="0" smtClean="0"/>
          </a:p>
          <a:p>
            <a:pPr eaLnBrk="1" hangingPunct="1">
              <a:lnSpc>
                <a:spcPct val="80000"/>
              </a:lnSpc>
            </a:pPr>
            <a:endParaRPr lang="ru-RU" sz="1800" dirty="0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hlink"/>
                </a:solidFill>
              </a:rPr>
              <a:t>Формы работы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538662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Театральные игры</a:t>
            </a:r>
          </a:p>
          <a:p>
            <a:pPr eaLnBrk="1" hangingPunct="1"/>
            <a:r>
              <a:rPr lang="ru-RU" sz="2400" b="1" dirty="0" smtClean="0"/>
              <a:t>Речевые игры</a:t>
            </a:r>
          </a:p>
          <a:p>
            <a:pPr eaLnBrk="1" hangingPunct="1"/>
            <a:r>
              <a:rPr lang="ru-RU" sz="2400" b="1" dirty="0" smtClean="0"/>
              <a:t>Ритмопластика</a:t>
            </a:r>
          </a:p>
          <a:p>
            <a:pPr eaLnBrk="1" hangingPunct="1"/>
            <a:r>
              <a:rPr lang="ru-RU" sz="2400" b="1" dirty="0" smtClean="0"/>
              <a:t>Инсценировка песен, </a:t>
            </a:r>
            <a:r>
              <a:rPr lang="ru-RU" sz="2400" b="1" dirty="0" err="1" smtClean="0"/>
              <a:t>попевок</a:t>
            </a:r>
            <a:r>
              <a:rPr lang="ru-RU" sz="2400" b="1" dirty="0" smtClean="0"/>
              <a:t>, хороводов</a:t>
            </a:r>
          </a:p>
          <a:p>
            <a:pPr eaLnBrk="1" hangingPunct="1"/>
            <a:r>
              <a:rPr lang="ru-RU" sz="2400" b="1" dirty="0" smtClean="0"/>
              <a:t>Использование различных видов театра</a:t>
            </a:r>
          </a:p>
          <a:p>
            <a:pPr eaLnBrk="1" hangingPunct="1"/>
            <a:r>
              <a:rPr lang="ru-RU" sz="2400" b="1" dirty="0" smtClean="0"/>
              <a:t>Драматизация сказок</a:t>
            </a:r>
          </a:p>
          <a:p>
            <a:pPr eaLnBrk="1" hangingPunct="1"/>
            <a:r>
              <a:rPr lang="ru-RU" sz="2400" b="1" dirty="0" smtClean="0"/>
              <a:t>Взаимодействие с родителями</a:t>
            </a:r>
          </a:p>
          <a:p>
            <a:pPr eaLnBrk="1" hangingPunct="1"/>
            <a:endParaRPr lang="ru-RU" sz="2400" b="1" dirty="0" smtClean="0"/>
          </a:p>
          <a:p>
            <a:pPr eaLnBrk="1" hangingPunct="1"/>
            <a:endParaRPr lang="ru-RU" sz="2400" dirty="0" smtClean="0"/>
          </a:p>
          <a:p>
            <a:pPr eaLnBrk="1" hangingPunct="1"/>
            <a:endParaRPr lang="ru-RU" sz="2400" dirty="0" smtClean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SAM_5003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 useBgFill="1"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1" i="0" u="none" strike="noStrike" kern="1200" cap="none" spc="0" normalizeH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260648"/>
            <a:ext cx="7215238" cy="12241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Театр – эта самая настоящая игра, которая никогда не надоедает, потому что изменяется, усложняется и развивается вместе с детьми.</a:t>
            </a:r>
            <a:endParaRPr lang="ru-RU" sz="2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598" y="1916832"/>
            <a:ext cx="457944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548680"/>
            <a:ext cx="74888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Театр — это волшебный мир. Он даёт уроки красоты, морали и нравственности. А чем они богаче, тем успешнее идёт развитие духовного мира детей… </a:t>
            </a:r>
            <a:endParaRPr lang="ru-RU" sz="3600" b="1" dirty="0" smtClean="0"/>
          </a:p>
          <a:p>
            <a:r>
              <a:rPr lang="ru-RU" sz="3600" b="1" dirty="0" smtClean="0"/>
              <a:t>Б</a:t>
            </a:r>
            <a:r>
              <a:rPr lang="ru-RU" sz="3600" b="1" dirty="0"/>
              <a:t>. М. Теплов, советский </a:t>
            </a:r>
            <a:r>
              <a:rPr lang="ru-RU" sz="3600" b="1" dirty="0" smtClean="0"/>
              <a:t>психолог</a:t>
            </a:r>
          </a:p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592861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endParaRPr lang="ru-RU" sz="5400" b="1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251857"/>
            <a:ext cx="8784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Monotype Corsiva" pitchFamily="66" charset="0"/>
              </a:rPr>
              <a:t>КУКЛЫ </a:t>
            </a:r>
            <a:r>
              <a:rPr lang="ru-RU" sz="3200" b="1" dirty="0" smtClean="0">
                <a:latin typeface="Monotype Corsiva" pitchFamily="66" charset="0"/>
              </a:rPr>
              <a:t>БИБАБО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45902" y="836632"/>
            <a:ext cx="827457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Бибабо — простейшая кукла, состоящая из головы и платья в виде перчатки. Голова имеет специальное отверстие под указательный палец, а большой и средний палец служат для жестикуляции руками куклы Такая кукла определила судьбу Сергея Образцова , который в своих воспоминаниях пишет: Мама подарила мне маленькую смешную куклу. Называлась эта кукла Бибабо и состояла из целлулоидной головки и синего халатика, надевающегося на руку, как перчатка… Все, что ни делал Бибабо, было смешно и немного трогательно. Я его и любил, и жалел, как любят и жалеют дети маленьких котят. Даже гулять я его брал с собой, и он торчал в рукаве моего полушубка, рассматривая прохожих, городового, детей на Чистопрудном бульваре или витрину магазина… Не потому ли, что небо голубое, а земля мне любовница в этой праздничной чистке, я дарю вам стихи, веселые, как бибабо и острые и нужные, как зубочистки! </a:t>
            </a:r>
          </a:p>
          <a:p>
            <a:r>
              <a:rPr lang="ru-RU" sz="2000" b="1" i="1" dirty="0"/>
              <a:t>(Владимир Маяковский)</a:t>
            </a:r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678095120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 useBgFill="1">
        <p:nvSpPr>
          <p:cNvPr id="4" name="Заголовок 1"/>
          <p:cNvSpPr txBox="1">
            <a:spLocks/>
          </p:cNvSpPr>
          <p:nvPr/>
        </p:nvSpPr>
        <p:spPr>
          <a:xfrm>
            <a:off x="0" y="-2907704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Picture 2" descr="F:\IMG_20180322_1138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345638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F:\IMG_20180322_1142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60648"/>
            <a:ext cx="4824537" cy="622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 useBgFill="1">
        <p:nvSpPr>
          <p:cNvPr id="4" name="Заголовок 1"/>
          <p:cNvSpPr txBox="1">
            <a:spLocks/>
          </p:cNvSpPr>
          <p:nvPr/>
        </p:nvSpPr>
        <p:spPr>
          <a:xfrm>
            <a:off x="0" y="-3486150"/>
            <a:ext cx="9144000" cy="685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lnSpc>
                <a:spcPct val="150000"/>
              </a:lnSpc>
              <a:spcBef>
                <a:spcPct val="0"/>
              </a:spcBef>
              <a:defRPr/>
            </a:pPr>
            <a:r>
              <a:rPr lang="ru-RU" sz="5400" dirty="0"/>
              <a:t>Театр масок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26" name="Picture 2" descr="F:\IMG_20180322_1151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124744"/>
            <a:ext cx="4392488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IMG_20180322_115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99" y="620688"/>
            <a:ext cx="4248472" cy="498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442844"/>
      </p:ext>
    </p:extLst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1359</TotalTime>
  <Words>503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          Презентация  «Театрального уголка в детском саду» Группа «Солнышко»                              Составили:                                                                                        Воспитатели                                                                                    Кустова Н.Н    Илюсинова  Е.А 2018 год        </vt:lpstr>
      <vt:lpstr>Актуальность  Театрализованной деятельности в детском саду</vt:lpstr>
      <vt:lpstr>Значение  театрализованной деятельности</vt:lpstr>
      <vt:lpstr>Формы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по сказкам</dc:title>
  <dc:creator>Admin</dc:creator>
  <cp:lastModifiedBy>ADMIN</cp:lastModifiedBy>
  <cp:revision>156</cp:revision>
  <dcterms:created xsi:type="dcterms:W3CDTF">2013-01-20T23:33:39Z</dcterms:created>
  <dcterms:modified xsi:type="dcterms:W3CDTF">2018-03-31T09:27:17Z</dcterms:modified>
</cp:coreProperties>
</file>