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2" r:id="rId6"/>
    <p:sldId id="260" r:id="rId7"/>
    <p:sldId id="263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942E7-957C-4918-929F-7BD839194DFF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4B71AD-6058-43EC-8D05-90A0FA52C0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4B71AD-6058-43EC-8D05-90A0FA52C000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4B71AD-6058-43EC-8D05-90A0FA52C000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samlib.ru/img/e/elx_l/1117-1/bv100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http://rosopeka.ru/static/images/9621b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0"/>
            <a:ext cx="4643438" cy="4807085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571480"/>
            <a:ext cx="7715304" cy="5929354"/>
          </a:xfrm>
        </p:spPr>
        <p:txBody>
          <a:bodyPr>
            <a:normAutofit fontScale="47500" lnSpcReduction="20000"/>
          </a:bodyPr>
          <a:lstStyle/>
          <a:p>
            <a:pPr algn="l"/>
            <a:endParaRPr lang="ru-RU" sz="7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7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Учебное</a:t>
            </a:r>
          </a:p>
          <a:p>
            <a:pPr algn="l"/>
            <a:r>
              <a:rPr lang="ru-RU" sz="1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Пособие</a:t>
            </a:r>
          </a:p>
          <a:p>
            <a:pPr algn="l"/>
            <a:r>
              <a:rPr lang="ru-RU" sz="1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«Палитра»</a:t>
            </a:r>
          </a:p>
          <a:p>
            <a:pPr algn="r"/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 Демехова</a:t>
            </a:r>
          </a:p>
          <a:p>
            <a:pPr algn="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Вера Николаевна</a:t>
            </a:r>
          </a:p>
          <a:p>
            <a:pPr algn="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samlib.ru/img/e/elx_l/1117-1/bv100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Рисунок 3" descr="http://festival.1september.ru/articles/585008/img1.jpg"/>
          <p:cNvPicPr/>
          <p:nvPr/>
        </p:nvPicPr>
        <p:blipFill>
          <a:blip r:embed="rId3"/>
          <a:srcRect l="5454" r="3182"/>
          <a:stretch>
            <a:fillRect/>
          </a:stretch>
        </p:blipFill>
        <p:spPr bwMode="auto">
          <a:xfrm>
            <a:off x="285720" y="2857496"/>
            <a:ext cx="4786346" cy="4000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126163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 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Закрепление изученного материала.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Темы: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Восприятие и внимание 1.                                      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Восприятие и внимание 2.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Нумерация.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Счет в пределах 10.</a:t>
            </a:r>
          </a:p>
          <a:p>
            <a:pPr lvl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Счет в пределах 20.</a:t>
            </a:r>
          </a:p>
          <a:p>
            <a:pPr>
              <a:buNone/>
            </a:pPr>
            <a:r>
              <a:rPr lang="ru-RU" dirty="0" err="1" smtClean="0"/>
              <a:t>ла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://xakepam.ru/apanel/all.php?vrhj=dofugdl/kak-v-duhovke-prigotovit-govyadinu16027-85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5289" y="1"/>
            <a:ext cx="9269289" cy="700586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Методика работы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C:\Users\verad\Desktop\палитра\DSCN112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1071546"/>
            <a:ext cx="3810026" cy="285752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4341" name="Picture 5" descr="C:\Users\verad\Desktop\палитра\DSCN112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43042" y="3929066"/>
            <a:ext cx="3429024" cy="2571768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4342" name="Picture 6" descr="C:\Users\verad\Desktop\палитра\DSCN112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14942" y="4000504"/>
            <a:ext cx="3453895" cy="2590421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samlib.ru/img/e/elx_l/1117-1/bv100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5362" name="Picture 2" descr="http://volna.org/wp-content/uploads/2016/09/07-1-768x57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290"/>
            <a:ext cx="8572528" cy="642939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Возможности применения.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   Непосредственно образовательная деятельность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(групповая работа)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   Индивидуальная работа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  Тематические развлечения группы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  Самостоятельная деятельность детей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samlib.ru/img/e/elx_l/1117-1/bv100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Методические наблюдения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pic50.nipic.com/file/20141014/19769089_173533197594_2.jpg"/>
          <p:cNvPicPr>
            <a:picLocks noChangeAspect="1" noChangeArrowheads="1"/>
          </p:cNvPicPr>
          <p:nvPr/>
        </p:nvPicPr>
        <p:blipFill>
          <a:blip r:embed="rId2"/>
          <a:srcRect b="3733"/>
          <a:stretch>
            <a:fillRect/>
          </a:stretch>
        </p:blipFill>
        <p:spPr bwMode="auto">
          <a:xfrm>
            <a:off x="-391847" y="0"/>
            <a:ext cx="9535847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571480"/>
            <a:ext cx="6429420" cy="5143537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Повторение понятий: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цвет, форма, размер, часть – целое, счет,   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предлоги и наречия места, качественные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прилагательные, степени сравнения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прилагательных.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9460" name="Picture 4" descr="https://okartinkah.ru/img/kartinki-detey-dlya-prezentacii-1675/kartinki-detey-dlya-prezentacii-50.png"/>
          <p:cNvPicPr>
            <a:picLocks noChangeAspect="1" noChangeArrowheads="1"/>
          </p:cNvPicPr>
          <p:nvPr/>
        </p:nvPicPr>
        <p:blipFill>
          <a:blip r:embed="rId3"/>
          <a:srcRect t="64402"/>
          <a:stretch>
            <a:fillRect/>
          </a:stretch>
        </p:blipFill>
        <p:spPr bwMode="auto">
          <a:xfrm>
            <a:off x="1214414" y="4000504"/>
            <a:ext cx="6357982" cy="1700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4" name="Picture 4" descr="http://samlib.ru/img/e/elx_l/1117-1/bv100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C:\Users\verad\Desktop\палитра\DSCN1069.JPG"/>
          <p:cNvPicPr/>
          <p:nvPr/>
        </p:nvPicPr>
        <p:blipFill>
          <a:blip r:embed="rId3" cstate="print"/>
          <a:srcRect l="10667" r="6667"/>
          <a:stretch>
            <a:fillRect/>
          </a:stretch>
        </p:blipFill>
        <p:spPr bwMode="auto">
          <a:xfrm>
            <a:off x="285720" y="357166"/>
            <a:ext cx="2143140" cy="200026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6" name="Рисунок 5" descr="C:\Users\verad\Desktop\палитра\DSCN1077.JPG"/>
          <p:cNvPicPr/>
          <p:nvPr/>
        </p:nvPicPr>
        <p:blipFill>
          <a:blip r:embed="rId4" cstate="print"/>
          <a:srcRect l="14350" r="7623"/>
          <a:stretch>
            <a:fillRect/>
          </a:stretch>
        </p:blipFill>
        <p:spPr bwMode="auto">
          <a:xfrm>
            <a:off x="2500298" y="928670"/>
            <a:ext cx="2214578" cy="2071678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7" name="Рисунок 6" descr="C:\Users\verad\Desktop\палитра\DSCN1082.JPG"/>
          <p:cNvPicPr/>
          <p:nvPr/>
        </p:nvPicPr>
        <p:blipFill>
          <a:blip r:embed="rId5" cstate="print"/>
          <a:srcRect l="10599" r="12442"/>
          <a:stretch>
            <a:fillRect/>
          </a:stretch>
        </p:blipFill>
        <p:spPr bwMode="auto">
          <a:xfrm>
            <a:off x="4786314" y="928670"/>
            <a:ext cx="2143140" cy="2071702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C:\Users\verad\Desktop\палитра\DSCN1083.JPG"/>
          <p:cNvPicPr/>
          <p:nvPr/>
        </p:nvPicPr>
        <p:blipFill>
          <a:blip r:embed="rId6" cstate="print"/>
          <a:srcRect l="11211" r="13004"/>
          <a:stretch>
            <a:fillRect/>
          </a:stretch>
        </p:blipFill>
        <p:spPr bwMode="auto">
          <a:xfrm>
            <a:off x="7000892" y="285728"/>
            <a:ext cx="1928826" cy="2071702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9" name="Рисунок 8" descr="C:\Users\verad\Desktop\палитра\DSCN1084.JPG"/>
          <p:cNvPicPr/>
          <p:nvPr/>
        </p:nvPicPr>
        <p:blipFill>
          <a:blip r:embed="rId7" cstate="print"/>
          <a:srcRect l="12329" r="11415"/>
          <a:stretch>
            <a:fillRect/>
          </a:stretch>
        </p:blipFill>
        <p:spPr bwMode="auto">
          <a:xfrm>
            <a:off x="285720" y="3143248"/>
            <a:ext cx="2071702" cy="2071702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0" name="Рисунок 9" descr="C:\Users\verad\Desktop\палитра\DSCN1085.JPG"/>
          <p:cNvPicPr/>
          <p:nvPr/>
        </p:nvPicPr>
        <p:blipFill>
          <a:blip r:embed="rId8" cstate="print"/>
          <a:srcRect l="16895" r="5936"/>
          <a:stretch>
            <a:fillRect/>
          </a:stretch>
        </p:blipFill>
        <p:spPr bwMode="auto">
          <a:xfrm>
            <a:off x="2571736" y="4286256"/>
            <a:ext cx="2071702" cy="2062166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1" name="Рисунок 10" descr="C:\Users\verad\Desktop\палитра\DSCN1095.JPG"/>
          <p:cNvPicPr/>
          <p:nvPr/>
        </p:nvPicPr>
        <p:blipFill>
          <a:blip r:embed="rId9" cstate="print"/>
          <a:srcRect l="14480" r="9050"/>
          <a:stretch>
            <a:fillRect/>
          </a:stretch>
        </p:blipFill>
        <p:spPr bwMode="auto">
          <a:xfrm>
            <a:off x="4714876" y="4286256"/>
            <a:ext cx="2071702" cy="2071702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2" name="Рисунок 11" descr="C:\Users\verad\Desktop\палитра\DSCN1099.JPG"/>
          <p:cNvPicPr/>
          <p:nvPr/>
        </p:nvPicPr>
        <p:blipFill>
          <a:blip r:embed="rId10" cstate="print"/>
          <a:srcRect l="15351" r="9649"/>
          <a:stretch>
            <a:fillRect/>
          </a:stretch>
        </p:blipFill>
        <p:spPr bwMode="auto">
          <a:xfrm>
            <a:off x="6858016" y="3214686"/>
            <a:ext cx="2071702" cy="2000264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samlib.ru/img/e/elx_l/1117-1/bv1008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41154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volna.org/wp-content/uploads/2016/09/07-1-768x576.jpg"/>
          <p:cNvPicPr>
            <a:picLocks noChangeAspect="1" noChangeArrowheads="1"/>
          </p:cNvPicPr>
          <p:nvPr/>
        </p:nvPicPr>
        <p:blipFill>
          <a:blip r:embed="rId4"/>
          <a:srcRect t="64445"/>
          <a:stretch>
            <a:fillRect/>
          </a:stretch>
        </p:blipFill>
        <p:spPr bwMode="auto">
          <a:xfrm>
            <a:off x="17826" y="0"/>
            <a:ext cx="9126174" cy="2433630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53</Words>
  <PresentationFormat>Экран (4:3)</PresentationFormat>
  <Paragraphs>40</Paragraphs>
  <Slides>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Методика работы</vt:lpstr>
      <vt:lpstr>Слайд 4</vt:lpstr>
      <vt:lpstr>Методические наблюдения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 Демехова</dc:creator>
  <cp:lastModifiedBy>Елена Демехова</cp:lastModifiedBy>
  <cp:revision>13</cp:revision>
  <dcterms:created xsi:type="dcterms:W3CDTF">2017-03-12T18:08:08Z</dcterms:created>
  <dcterms:modified xsi:type="dcterms:W3CDTF">2017-03-13T03:06:21Z</dcterms:modified>
</cp:coreProperties>
</file>