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70" r:id="rId3"/>
    <p:sldId id="271" r:id="rId4"/>
    <p:sldId id="272" r:id="rId5"/>
    <p:sldId id="259" r:id="rId6"/>
    <p:sldId id="256" r:id="rId7"/>
    <p:sldId id="257" r:id="rId8"/>
    <p:sldId id="258" r:id="rId9"/>
    <p:sldId id="260" r:id="rId10"/>
    <p:sldId id="261" r:id="rId11"/>
    <p:sldId id="262" r:id="rId12"/>
    <p:sldId id="265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33CC"/>
    <a:srgbClr val="339966"/>
    <a:srgbClr val="6666FF"/>
    <a:srgbClr val="008000"/>
    <a:srgbClr val="3366FF"/>
    <a:srgbClr val="0066CC"/>
    <a:srgbClr val="FFFF99"/>
    <a:srgbClr val="006699"/>
    <a:srgbClr val="99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9BB863B-A21E-42FC-BD2B-00FA30190454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C42B22-B1A6-473D-ADF0-D988161E3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BB863B-A21E-42FC-BD2B-00FA30190454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C42B22-B1A6-473D-ADF0-D988161E3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BB863B-A21E-42FC-BD2B-00FA30190454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C42B22-B1A6-473D-ADF0-D988161E3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BB863B-A21E-42FC-BD2B-00FA30190454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C42B22-B1A6-473D-ADF0-D988161E3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BB863B-A21E-42FC-BD2B-00FA30190454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C42B22-B1A6-473D-ADF0-D988161E3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BB863B-A21E-42FC-BD2B-00FA30190454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C42B22-B1A6-473D-ADF0-D988161E3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BB863B-A21E-42FC-BD2B-00FA30190454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C42B22-B1A6-473D-ADF0-D988161E3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BB863B-A21E-42FC-BD2B-00FA30190454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C42B22-B1A6-473D-ADF0-D988161E3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9BB863B-A21E-42FC-BD2B-00FA30190454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C42B22-B1A6-473D-ADF0-D988161E3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9BB863B-A21E-42FC-BD2B-00FA30190454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C42B22-B1A6-473D-ADF0-D988161E3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9BB863B-A21E-42FC-BD2B-00FA30190454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8C42B22-B1A6-473D-ADF0-D988161E3C0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9BB863B-A21E-42FC-BD2B-00FA30190454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8C42B22-B1A6-473D-ADF0-D988161E3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yt3.ggpht.com/-YCwdL2CQqjg/AAAAAAAAAAI/AAAAAAAAAAA/Vol8f6rWeKM/s900-c-k-no-mo-rj-c0xffffff/phot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188640"/>
            <a:ext cx="71825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учреждение </a:t>
            </a:r>
            <a:r>
              <a:rPr lang="ru-RU" sz="2400" dirty="0" err="1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Староюрьевская</a:t>
            </a:r>
            <a:r>
              <a:rPr lang="ru-RU" sz="2400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средняя общеобразовательная школа</a:t>
            </a:r>
            <a:endParaRPr lang="ru-RU" sz="2400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852936"/>
            <a:ext cx="6192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Знаменитые люди</a:t>
            </a:r>
          </a:p>
          <a:p>
            <a:pPr algn="ctr"/>
            <a:r>
              <a:rPr lang="ru-RU" sz="4000" b="1" i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земли </a:t>
            </a:r>
            <a:r>
              <a:rPr lang="ru-RU" sz="4000" b="1" i="1" u="sng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Староюрьевской</a:t>
            </a:r>
            <a:endParaRPr lang="ru-RU" sz="4000" b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484784"/>
            <a:ext cx="61206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День науки, </a:t>
            </a:r>
          </a:p>
          <a:p>
            <a:pPr algn="ctr"/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посвященный 90-летию образования </a:t>
            </a:r>
            <a:r>
              <a:rPr lang="ru-RU" sz="2400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Староюрьевского</a:t>
            </a: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района</a:t>
            </a:r>
            <a:endParaRPr lang="ru-RU" sz="24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229200"/>
            <a:ext cx="4320480" cy="120032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ru-RU" i="1" dirty="0" smtClean="0"/>
              <a:t>Автор: </a:t>
            </a:r>
            <a:r>
              <a:rPr lang="ru-RU" b="1" i="1" dirty="0" smtClean="0"/>
              <a:t>Чеботарёва Анастасия</a:t>
            </a:r>
            <a:r>
              <a:rPr lang="ru-RU" dirty="0" smtClean="0"/>
              <a:t>, </a:t>
            </a:r>
          </a:p>
          <a:p>
            <a:r>
              <a:rPr lang="ru-RU" b="1" i="1" dirty="0" smtClean="0"/>
              <a:t>ученица 7 «А» класса;</a:t>
            </a:r>
          </a:p>
          <a:p>
            <a:r>
              <a:rPr lang="ru-RU" i="1" dirty="0" smtClean="0"/>
              <a:t>Руководитель: </a:t>
            </a:r>
            <a:r>
              <a:rPr lang="ru-RU" b="1" i="1" dirty="0" err="1" smtClean="0"/>
              <a:t>Жабина</a:t>
            </a:r>
            <a:r>
              <a:rPr lang="ru-RU" b="1" i="1" dirty="0" smtClean="0"/>
              <a:t> Г.Н., учитель русского языка и литературы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lip.com/wp-content/uploads/2016/05/Powerpoint-Template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1" name="Picture 1" descr="C:\Users\Lenovo\Downloads\oooo.plus_341 (6)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412776"/>
            <a:ext cx="4248472" cy="52292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75856" y="260648"/>
            <a:ext cx="5489773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i="1" u="sng" dirty="0" smtClean="0">
                <a:solidFill>
                  <a:schemeClr val="accent2">
                    <a:lumMod val="50000"/>
                  </a:schemeClr>
                </a:solidFill>
              </a:rPr>
              <a:t>Алексей Григорьевич </a:t>
            </a:r>
          </a:p>
          <a:p>
            <a:pPr algn="ctr"/>
            <a:r>
              <a:rPr lang="ru-RU" sz="4400" b="1" i="1" u="sng" dirty="0" err="1" smtClean="0">
                <a:solidFill>
                  <a:schemeClr val="accent2">
                    <a:lumMod val="50000"/>
                  </a:schemeClr>
                </a:solidFill>
              </a:rPr>
              <a:t>Сутормин</a:t>
            </a:r>
            <a:r>
              <a:rPr lang="ru-RU" sz="4400" b="1" i="1" u="sng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sz="4400" b="1" i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1772816"/>
            <a:ext cx="4860032" cy="1584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rgbClr val="3815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Первое его стихотворение напечатано </a:t>
            </a:r>
            <a:r>
              <a:rPr lang="ru-RU" sz="2400" i="1" dirty="0" smtClean="0">
                <a:solidFill>
                  <a:srgbClr val="3815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i="1" dirty="0">
                <a:solidFill>
                  <a:srgbClr val="3815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i="1" dirty="0" err="1">
                <a:solidFill>
                  <a:srgbClr val="3815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Староюрьевской</a:t>
            </a:r>
            <a:r>
              <a:rPr lang="ru-RU" sz="2400" i="1" dirty="0">
                <a:solidFill>
                  <a:srgbClr val="3815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звезде» </a:t>
            </a:r>
            <a:r>
              <a:rPr lang="ru-RU" sz="2400" i="1" dirty="0" smtClean="0">
                <a:solidFill>
                  <a:srgbClr val="3815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i="1" dirty="0">
                <a:solidFill>
                  <a:srgbClr val="3815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1961 </a:t>
            </a:r>
            <a:r>
              <a:rPr lang="ru-RU" sz="2400" i="1" dirty="0" smtClean="0">
                <a:solidFill>
                  <a:srgbClr val="3815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году, когда </a:t>
            </a:r>
            <a:r>
              <a:rPr lang="ru-RU" sz="2400" i="1" dirty="0">
                <a:solidFill>
                  <a:srgbClr val="3815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учился </a:t>
            </a:r>
            <a:endParaRPr lang="ru-RU" sz="2400" i="1" dirty="0" smtClean="0">
              <a:solidFill>
                <a:srgbClr val="38151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400" i="1" dirty="0" smtClean="0">
                <a:solidFill>
                  <a:srgbClr val="3815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i="1" dirty="0">
                <a:solidFill>
                  <a:srgbClr val="38151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классе.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4611231"/>
            <a:ext cx="55081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Творчество 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поэта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представлено 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сборнике «Староюрьево </a:t>
            </a:r>
            <a:endParaRPr lang="ru-RU" sz="24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r"/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на 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поэтической карте России» (стихотворение «</a:t>
            </a:r>
            <a:r>
              <a:rPr lang="ru-RU" sz="2400" i="1" dirty="0" err="1">
                <a:solidFill>
                  <a:schemeClr val="accent2">
                    <a:lumMod val="50000"/>
                  </a:schemeClr>
                </a:solidFill>
              </a:rPr>
              <a:t>Берегиня</a:t>
            </a:r>
            <a:r>
              <a:rPr lang="ru-RU" sz="2400" i="1" dirty="0">
                <a:solidFill>
                  <a:schemeClr val="accent2">
                    <a:lumMod val="50000"/>
                  </a:schemeClr>
                </a:solidFill>
              </a:rPr>
              <a:t>»). </a:t>
            </a:r>
          </a:p>
        </p:txBody>
      </p:sp>
      <p:pic>
        <p:nvPicPr>
          <p:cNvPr id="20485" name="Picture 5" descr="https://img-fotki.yandex.ru/get/4137/112265771.793/0_c1ae3_175fc094_X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99992" y="3212976"/>
            <a:ext cx="4499992" cy="14568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lip.com/wp-content/uploads/2016/05/Powerpoint-Template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71800" y="908721"/>
            <a:ext cx="5040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i="1" dirty="0">
                <a:solidFill>
                  <a:srgbClr val="99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«Душа у Михаила Фёдоровича не вмещается в рамки обычного труда, ей необходим "вольный полёт" и она воспарила поэтическим словом". </a:t>
            </a:r>
            <a:endParaRPr lang="ru-RU" sz="2400" i="1" dirty="0" smtClean="0">
              <a:solidFill>
                <a:srgbClr val="99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77825" y="4725144"/>
            <a:ext cx="61661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u="sng" dirty="0" smtClean="0">
                <a:solidFill>
                  <a:srgbClr val="660033"/>
                </a:solidFill>
              </a:rPr>
              <a:t>Михаиле Фёдоровиче </a:t>
            </a:r>
          </a:p>
          <a:p>
            <a:pPr algn="ctr"/>
            <a:r>
              <a:rPr lang="ru-RU" sz="4800" b="1" i="1" u="sng" dirty="0" smtClean="0">
                <a:solidFill>
                  <a:srgbClr val="660033"/>
                </a:solidFill>
              </a:rPr>
              <a:t>Куренкове </a:t>
            </a:r>
            <a:endParaRPr lang="ru-RU" sz="4800" b="1" i="1" u="sng" dirty="0">
              <a:solidFill>
                <a:srgbClr val="660033"/>
              </a:solidFill>
            </a:endParaRPr>
          </a:p>
        </p:txBody>
      </p:sp>
      <p:pic>
        <p:nvPicPr>
          <p:cNvPr id="19460" name="Picture 4" descr="http://www.playcast.ru/uploads/2016/11/26/2066607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6200000">
            <a:off x="5428687" y="1719"/>
            <a:ext cx="3717032" cy="3713594"/>
          </a:xfrm>
          <a:prstGeom prst="rect">
            <a:avLst/>
          </a:prstGeom>
          <a:noFill/>
        </p:spPr>
      </p:pic>
      <p:pic>
        <p:nvPicPr>
          <p:cNvPr id="19463" name="Picture 7" descr="C:\Users\Lenovo\Downloads\oooo.plus_341 (7)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628800"/>
            <a:ext cx="3563888" cy="4607528"/>
          </a:xfrm>
          <a:prstGeom prst="rect">
            <a:avLst/>
          </a:prstGeom>
          <a:noFill/>
        </p:spPr>
      </p:pic>
      <p:pic>
        <p:nvPicPr>
          <p:cNvPr id="19471" name="Picture 15" descr="http://directorgarazha.ru/wp-content/uploads/2015/05/0_7537b_1a4c38ef_XL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63688" y="4236794"/>
            <a:ext cx="2590625" cy="262120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4283968" y="3212976"/>
            <a:ext cx="4860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993366"/>
                </a:solidFill>
              </a:rPr>
              <a:t>Так писал секретарь областного правления Союза писателей России А.Акулинин о нашем земляке </a:t>
            </a:r>
            <a:endParaRPr lang="ru-RU" sz="2400" dirty="0">
              <a:solidFill>
                <a:srgbClr val="9933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playcast.ru/uploads/2016/11/14/205289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836713"/>
            <a:ext cx="4662264" cy="369331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 один, вокруг ограда,</a:t>
            </a:r>
            <a:b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 него печальный вид.</a:t>
            </a:r>
            <a:b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Потому в душе досада,</a:t>
            </a:r>
            <a:b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бурьян вокруг стоит.</a:t>
            </a:r>
            <a:b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Здесь повсюду запустенье,</a:t>
            </a:r>
            <a:b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огни тут не горят.</a:t>
            </a:r>
            <a:b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Соловьёв не слышно пенье-</a:t>
            </a:r>
            <a:b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людей жить не хотят.</a:t>
            </a:r>
          </a:p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М.Ф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Куренков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onlinetambov.ru/upload/images/454545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667" y="0"/>
            <a:ext cx="9146667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77094" y="908721"/>
            <a:ext cx="8599362" cy="40934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i="1" u="sng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Староюрьево моё!</a:t>
            </a:r>
          </a:p>
          <a:p>
            <a:pPr algn="ctr"/>
            <a:r>
              <a:rPr lang="ru-RU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Тебя не красят горы и моря.</a:t>
            </a:r>
          </a:p>
          <a:p>
            <a:pPr algn="ctr"/>
            <a:r>
              <a:rPr lang="ru-RU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Лишь шелест рек</a:t>
            </a:r>
          </a:p>
          <a:p>
            <a:pPr algn="ctr"/>
            <a:r>
              <a:rPr lang="ru-RU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Да бесконечные поля.</a:t>
            </a:r>
          </a:p>
          <a:p>
            <a:pPr algn="ctr"/>
            <a:r>
              <a:rPr lang="ru-RU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А </a:t>
            </a:r>
            <a:r>
              <a:rPr lang="ru-RU" sz="4000" b="1" i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главное-людьми</a:t>
            </a:r>
            <a:r>
              <a:rPr lang="ru-RU" sz="4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богата ты всегда.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1072306"/>
            <a:ext cx="8568952" cy="47133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каждом городе, поселке есть люди, о которых хочется рассказать всем. Я хочу, чтобы ничего не исчезло бесследно, чтобы осталась память в наших сердцах о людях, которые своим творчеством  способствует воспитанию чувства любви к Родине, которое невозможно без трепетного отношения к тому уголку на планете, где ты родился и вырос.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АКТУАЛЬНОСТЬ</a:t>
            </a:r>
            <a:endParaRPr lang="ru-RU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1610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500" b="1" i="1" dirty="0">
                <a:solidFill>
                  <a:srgbClr val="C00000"/>
                </a:solidFill>
              </a:rPr>
              <a:t>Объект исследования</a:t>
            </a:r>
            <a:r>
              <a:rPr lang="ru-RU" sz="35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: </a:t>
            </a:r>
            <a:r>
              <a:rPr lang="ru-RU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поэтическое творчество поэтов – земляков.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</a:rPr>
              <a:t>Предмет исследования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: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биография земляков, их общественная и трудовая деятельность.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C00000"/>
                </a:solidFill>
              </a:rPr>
              <a:t>Гипотеза: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судьба, деятельность и литературное творчество поэтов, связаны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 с  </a:t>
            </a:r>
            <a:r>
              <a:rPr lang="ru-RU" b="1" dirty="0" err="1">
                <a:solidFill>
                  <a:schemeClr val="bg2">
                    <a:lumMod val="10000"/>
                  </a:schemeClr>
                </a:solidFill>
              </a:rPr>
              <a:t>Староюрьевским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  районом.</a:t>
            </a:r>
          </a:p>
          <a:p>
            <a:pPr marL="0" indent="0">
              <a:buNone/>
            </a:pPr>
            <a:endParaRPr lang="ru-RU" b="1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 </a:t>
            </a:r>
            <a:r>
              <a:rPr lang="ru-RU" b="1" i="1" dirty="0">
                <a:solidFill>
                  <a:srgbClr val="C00000"/>
                </a:solidFill>
              </a:rPr>
              <a:t>Ход исследования: </a:t>
            </a:r>
            <a:r>
              <a:rPr lang="ru-RU" b="1" i="1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познакомиться с биографией  и  творчеством поэтов, имеющих отношение к нашему краю. </a:t>
            </a:r>
          </a:p>
        </p:txBody>
      </p:sp>
    </p:spTree>
    <p:extLst>
      <p:ext uri="{BB962C8B-B14F-4D97-AF65-F5344CB8AC3E}">
        <p14:creationId xmlns:p14="http://schemas.microsoft.com/office/powerpoint/2010/main" xmlns="" val="168999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Цель исследования: </a:t>
            </a: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изучение жизни и деятельности земляков,  внесших значительный вклад в историю родного края 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Задачи исследования: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1.Собрать информацию о биографии и творчестве  поэтов- земляков.  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2. Воспитать чувство гордости за славную историю своего края.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2">
                    <a:lumMod val="10000"/>
                  </a:schemeClr>
                </a:solidFill>
              </a:rPr>
              <a:t> 3. Расширить и обогатить знания о культуре родного края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2899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6" name="Picture 8" descr="http://co12.nevseoboi.com.ua/wallpapers/mix/1347987664-1207426-0242614_www.nevseoboi.com.u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" name="Picture 2" descr="http://tambovchanin.info/old/region/admin_K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700808"/>
            <a:ext cx="4712383" cy="5157192"/>
          </a:xfrm>
          <a:prstGeom prst="rect">
            <a:avLst/>
          </a:prstGeom>
          <a:noFill/>
        </p:spPr>
      </p:pic>
      <p:pic>
        <p:nvPicPr>
          <p:cNvPr id="22537" name="Picture 9" descr="C:\Users\Lenovo\Downloads\oooo.plus_341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20272" y="0"/>
            <a:ext cx="2123728" cy="2550435"/>
          </a:xfrm>
          <a:prstGeom prst="rect">
            <a:avLst/>
          </a:prstGeom>
          <a:noFill/>
        </p:spPr>
      </p:pic>
      <p:pic>
        <p:nvPicPr>
          <p:cNvPr id="22538" name="Picture 10" descr="C:\Users\Lenovo\Downloads\oooo.plus_341 (1)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79912" y="1484784"/>
            <a:ext cx="2088231" cy="2606284"/>
          </a:xfrm>
          <a:prstGeom prst="rect">
            <a:avLst/>
          </a:prstGeom>
          <a:noFill/>
        </p:spPr>
      </p:pic>
      <p:pic>
        <p:nvPicPr>
          <p:cNvPr id="22539" name="Picture 11" descr="C:\Users\Lenovo\Downloads\oooo.plus_341 (2)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8144" y="2204864"/>
            <a:ext cx="2123948" cy="2552822"/>
          </a:xfrm>
          <a:prstGeom prst="rect">
            <a:avLst/>
          </a:prstGeom>
          <a:noFill/>
        </p:spPr>
      </p:pic>
      <p:pic>
        <p:nvPicPr>
          <p:cNvPr id="22540" name="Picture 12" descr="C:\Users\Lenovo\Downloads\oooo.plus_341 (3)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124332" y="4337720"/>
            <a:ext cx="2019668" cy="2520280"/>
          </a:xfrm>
          <a:prstGeom prst="rect">
            <a:avLst/>
          </a:prstGeom>
          <a:noFill/>
        </p:spPr>
      </p:pic>
      <p:pic>
        <p:nvPicPr>
          <p:cNvPr id="22541" name="Picture 13" descr="C:\Users\Lenovo\Downloads\oooo.plus_341 (5)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427984" y="4184523"/>
            <a:ext cx="2132154" cy="2673477"/>
          </a:xfrm>
          <a:prstGeom prst="rect">
            <a:avLst/>
          </a:prstGeom>
          <a:noFill/>
        </p:spPr>
      </p:pic>
      <p:pic>
        <p:nvPicPr>
          <p:cNvPr id="22545" name="Picture 17" descr="http://r43.tmbreg.ru/images/raion/gerb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971600" y="2924944"/>
            <a:ext cx="1530825" cy="1675526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0" y="0"/>
            <a:ext cx="7054752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Знаменитые люди</a:t>
            </a:r>
          </a:p>
          <a:p>
            <a:pPr algn="ctr"/>
            <a:r>
              <a:rPr lang="ru-RU" sz="5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земли </a:t>
            </a:r>
            <a:r>
              <a:rPr lang="ru-RU" sz="5000" b="1" i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Староюрьевской</a:t>
            </a:r>
            <a:endParaRPr lang="ru-RU" sz="5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7452320" y="1988840"/>
            <a:ext cx="1224136" cy="3600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>
                <a:gd name="adj" fmla="val 33333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Ф.Н. Плевако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995936" y="3068960"/>
            <a:ext cx="1656184" cy="792088"/>
          </a:xfrm>
          <a:prstGeom prst="rect">
            <a:avLst/>
          </a:prstGeom>
          <a:noFill/>
        </p:spPr>
        <p:txBody>
          <a:bodyPr vert="horz" wrap="none" lIns="91440" tIns="45720" rIns="91440" bIns="45720">
            <a:prstTxWarp prst="textCanDown">
              <a:avLst>
                <a:gd name="adj" fmla="val 33333"/>
              </a:avLst>
            </a:prstTxWarp>
            <a:spAutoFit/>
            <a:scene3d>
              <a:camera prst="perspectiveRelaxed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А.Н. Верстовский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372200" y="4221088"/>
            <a:ext cx="1152128" cy="43204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>
                <a:gd name="adj" fmla="val 33333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Г.В. </a:t>
            </a:r>
            <a:r>
              <a:rPr lang="ru-RU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Сорока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860032" y="6309320"/>
            <a:ext cx="1224136" cy="3600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>
                <a:gd name="adj" fmla="val 33333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А.И. Новиков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524328" y="6309320"/>
            <a:ext cx="1224136" cy="36004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anDown">
              <a:avLst>
                <a:gd name="adj" fmla="val 33333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В.И. </a:t>
            </a:r>
            <a:r>
              <a:rPr lang="ru-RU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Шульчев</a:t>
            </a: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fotolip.com/wp-content/uploads/2016/05/Powerpoint-Template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22" name="Picture 10" descr="http://www.kartinkijane.ru/download.php?file=201304/1920x1080/kartinkijane.ru-178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5376598" cy="3024336"/>
          </a:xfrm>
          <a:prstGeom prst="rect">
            <a:avLst/>
          </a:prstGeom>
          <a:noFill/>
        </p:spPr>
      </p:pic>
      <p:pic>
        <p:nvPicPr>
          <p:cNvPr id="16" name="Picture 4" descr="http://turtmb.ru/netcat_files/129/137/Rybalka_pod_Rzhaxoy_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140969"/>
            <a:ext cx="5328592" cy="3456384"/>
          </a:xfrm>
          <a:prstGeom prst="rect">
            <a:avLst/>
          </a:prstGeom>
          <a:noFill/>
        </p:spPr>
      </p:pic>
      <p:pic>
        <p:nvPicPr>
          <p:cNvPr id="13328" name="Picture 16" descr="https://f.vividscreen.info/soft/d909de4e4b205ebad5e9f38b0af781d8/Sunset-And-Wheat-Field-1920x14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429000"/>
            <a:ext cx="4418673" cy="3240360"/>
          </a:xfrm>
          <a:prstGeom prst="rect">
            <a:avLst/>
          </a:prstGeom>
          <a:noFill/>
        </p:spPr>
      </p:pic>
      <p:pic>
        <p:nvPicPr>
          <p:cNvPr id="19" name="Picture 6" descr="http://img-a.photosight.ru/a4d/5425205_large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23928" y="188640"/>
            <a:ext cx="5004048" cy="3336033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2339752" y="2204864"/>
            <a:ext cx="4248472" cy="2304256"/>
          </a:xfrm>
          <a:prstGeom prst="rect">
            <a:avLst/>
          </a:prstGeom>
          <a:solidFill>
            <a:srgbClr val="00B050"/>
          </a:solidFill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Наша </a:t>
            </a:r>
            <a:r>
              <a:rPr lang="ru-RU" sz="4800" b="1" i="1" dirty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малая </a:t>
            </a:r>
            <a:r>
              <a:rPr lang="ru-RU" sz="4800" b="1" i="1" dirty="0" smtClean="0">
                <a:solidFill>
                  <a:srgbClr val="FFCC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родина щедра природой! </a:t>
            </a:r>
            <a:endParaRPr lang="ru-RU" sz="4800" b="1" i="1" dirty="0">
              <a:solidFill>
                <a:srgbClr val="FFCC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lip.com/wp-content/uploads/2016/05/Powerpoint-Template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8" descr="http://www.top68.ru/sites/default/files/styles/768x474/public/article-images/2012/10/03/top68.ru-ne-rasprostitsya-mir-so-sladkim-slovom-12900.jpg?itok=Jwl6p-O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76672"/>
            <a:ext cx="8576953" cy="4824536"/>
          </a:xfrm>
          <a:prstGeom prst="rect">
            <a:avLst/>
          </a:prstGeom>
          <a:noFill/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5208876"/>
            <a:ext cx="8568952" cy="1569660"/>
          </a:xfrm>
          <a:prstGeom prst="rect">
            <a:avLst/>
          </a:prstGeom>
          <a:solidFill>
            <a:srgbClr val="339966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Красота земли родной, труд ее жителей воспеты в стихах.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славится наша земля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поэтами!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lip.com/wp-content/uploads/2016/05/Powerpoint-Template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://www.stihi.ru/photos/ninacurikov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188640"/>
            <a:ext cx="3034623" cy="472052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548680"/>
            <a:ext cx="4355976" cy="132343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i="1" u="sng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Нина Петровна </a:t>
            </a:r>
            <a:endParaRPr lang="ru-RU" sz="4000" b="1" i="1" u="sng" dirty="0" smtClean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i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Цурикова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2060848"/>
            <a:ext cx="5184576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Талант </a:t>
            </a: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Нины Петровны Демидовой (Цуриковой) </a:t>
            </a:r>
            <a:r>
              <a:rPr lang="ru-RU" sz="2800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расцвёл </a:t>
            </a: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</a:t>
            </a:r>
            <a:r>
              <a:rPr lang="ru-RU" sz="2800" i="1" dirty="0" err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староюрьевской</a:t>
            </a:r>
            <a:r>
              <a:rPr lang="ru-RU" sz="2800" i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земле, которой она не изменила, несмотря ни на что, она продолжает здесь жить и трудиться.</a:t>
            </a:r>
          </a:p>
        </p:txBody>
      </p:sp>
      <p:pic>
        <p:nvPicPr>
          <p:cNvPr id="1032" name="Picture 8" descr="http://vseprivoroty.ru/wp-content/uploads/2013/06/20723373-e150347200938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4967355"/>
            <a:ext cx="7308304" cy="1890645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4572000" y="494116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 А для меня во всём великом свете</a:t>
            </a:r>
          </a:p>
          <a:p>
            <a:r>
              <a:rPr lang="ru-RU" b="1" i="1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уголок, клочок родной земли,</a:t>
            </a:r>
          </a:p>
          <a:p>
            <a:r>
              <a:rPr lang="ru-RU" b="1" i="1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Прекраснее которого не встретишь,</a:t>
            </a:r>
          </a:p>
          <a:p>
            <a:r>
              <a:rPr lang="ru-RU" b="1" i="1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Любимее вовеки не найти.</a:t>
            </a:r>
          </a:p>
          <a:p>
            <a:r>
              <a:rPr lang="ru-RU" b="1" i="1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                                </a:t>
            </a:r>
            <a:r>
              <a:rPr lang="ru-RU" b="1" i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b="1" i="1" dirty="0" smtClean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Н.Цурикова</a:t>
            </a:r>
            <a:endParaRPr lang="ru-RU" b="1" i="1" dirty="0">
              <a:solidFill>
                <a:srgbClr val="0066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otolip.com/wp-content/uploads/2016/05/Powerpoint-Template-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https://pp.userapi.com/c405631/v405631030/29e/19x71MITk9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021394"/>
            <a:ext cx="3888432" cy="55809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116632"/>
            <a:ext cx="8820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Лежнёв Александр Владимирович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139952" y="5733256"/>
            <a:ext cx="4752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>
                <a:solidFill>
                  <a:srgbClr val="00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А.В. Лежнев стал частичкой истории нашего района.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139952" y="1052736"/>
            <a:ext cx="500404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 Владимирович - исследователь жизни </a:t>
            </a:r>
            <a:endParaRPr lang="ru-RU" sz="2800" i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творчества </a:t>
            </a:r>
          </a:p>
          <a:p>
            <a:pPr algn="ctr"/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А.Н</a:t>
            </a:r>
            <a:r>
              <a:rPr lang="ru-RU" sz="2800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Верстовского, </a:t>
            </a:r>
            <a:endParaRPr lang="ru-RU" sz="2800" i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поэтов В.И. </a:t>
            </a:r>
            <a:r>
              <a:rPr lang="ru-RU" sz="28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Шульчева</a:t>
            </a:r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endParaRPr lang="ru-RU" sz="2800" i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800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Матюхина, публициста </a:t>
            </a:r>
            <a:endParaRPr lang="ru-RU" sz="2800" i="1" dirty="0" smtClean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800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Новикова, </a:t>
            </a:r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прозаика </a:t>
            </a:r>
          </a:p>
          <a:p>
            <a:pPr algn="ctr"/>
            <a:r>
              <a:rPr lang="ru-RU" sz="2800" i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Е. Замятина</a:t>
            </a:r>
            <a:r>
              <a:rPr lang="ru-RU" sz="2800" i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21508" name="Picture 4" descr="http://s001.radikal.ru/i193/1007/f7/7b4b15bea00a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3501008"/>
            <a:ext cx="4777542" cy="3184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870</TotalTime>
  <Words>428</Words>
  <Application>Microsoft Office PowerPoint</Application>
  <PresentationFormat>Экран (4:3)</PresentationFormat>
  <Paragraphs>67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Слайд 1</vt:lpstr>
      <vt:lpstr>АКТУАЛЬНОСТЬ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 Жабина</dc:creator>
  <cp:lastModifiedBy>Анастасия Жабина</cp:lastModifiedBy>
  <cp:revision>68</cp:revision>
  <dcterms:created xsi:type="dcterms:W3CDTF">2018-01-28T07:34:14Z</dcterms:created>
  <dcterms:modified xsi:type="dcterms:W3CDTF">2018-03-30T21:39:15Z</dcterms:modified>
</cp:coreProperties>
</file>