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2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41" d="100"/>
          <a:sy n="41" d="100"/>
        </p:scale>
        <p:origin x="-1428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6BC63-F027-4D39-8608-55F3E1866C92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9E6C3-AE06-4182-8B1E-1855F9A40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76701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6BC63-F027-4D39-8608-55F3E1866C92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9E6C3-AE06-4182-8B1E-1855F9A40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56983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6BC63-F027-4D39-8608-55F3E1866C92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9E6C3-AE06-4182-8B1E-1855F9A40D0A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984764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6BC63-F027-4D39-8608-55F3E1866C92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9E6C3-AE06-4182-8B1E-1855F9A40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03746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6BC63-F027-4D39-8608-55F3E1866C92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9E6C3-AE06-4182-8B1E-1855F9A40D0A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2846346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6BC63-F027-4D39-8608-55F3E1866C92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9E6C3-AE06-4182-8B1E-1855F9A40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96830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6BC63-F027-4D39-8608-55F3E1866C92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9E6C3-AE06-4182-8B1E-1855F9A40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3921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6BC63-F027-4D39-8608-55F3E1866C92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9E6C3-AE06-4182-8B1E-1855F9A40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58105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6BC63-F027-4D39-8608-55F3E1866C92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9E6C3-AE06-4182-8B1E-1855F9A40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6632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6BC63-F027-4D39-8608-55F3E1866C92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9E6C3-AE06-4182-8B1E-1855F9A40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7595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6BC63-F027-4D39-8608-55F3E1866C92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9E6C3-AE06-4182-8B1E-1855F9A40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3034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6BC63-F027-4D39-8608-55F3E1866C92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9E6C3-AE06-4182-8B1E-1855F9A40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2445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6BC63-F027-4D39-8608-55F3E1866C92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9E6C3-AE06-4182-8B1E-1855F9A40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9595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6BC63-F027-4D39-8608-55F3E1866C92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9E6C3-AE06-4182-8B1E-1855F9A40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34337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6BC63-F027-4D39-8608-55F3E1866C92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9E6C3-AE06-4182-8B1E-1855F9A40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94073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26BC63-F027-4D39-8608-55F3E1866C92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E9E6C3-AE06-4182-8B1E-1855F9A40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45144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26BC63-F027-4D39-8608-55F3E1866C92}" type="datetimeFigureOut">
              <a:rPr lang="ru-RU" smtClean="0"/>
              <a:t>31.03.2018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81E9E6C3-AE06-4182-8B1E-1855F9A40D0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65527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3" r:id="rId1"/>
    <p:sldLayoutId id="2147484124" r:id="rId2"/>
    <p:sldLayoutId id="2147484125" r:id="rId3"/>
    <p:sldLayoutId id="2147484126" r:id="rId4"/>
    <p:sldLayoutId id="2147484127" r:id="rId5"/>
    <p:sldLayoutId id="2147484128" r:id="rId6"/>
    <p:sldLayoutId id="2147484129" r:id="rId7"/>
    <p:sldLayoutId id="2147484130" r:id="rId8"/>
    <p:sldLayoutId id="2147484131" r:id="rId9"/>
    <p:sldLayoutId id="2147484132" r:id="rId10"/>
    <p:sldLayoutId id="2147484133" r:id="rId11"/>
    <p:sldLayoutId id="2147484134" r:id="rId12"/>
    <p:sldLayoutId id="2147484135" r:id="rId13"/>
    <p:sldLayoutId id="2147484136" r:id="rId14"/>
    <p:sldLayoutId id="2147484137" r:id="rId15"/>
    <p:sldLayoutId id="214748413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6555" y="584200"/>
            <a:ext cx="8825658" cy="3329581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творческих способностей у детей в свободной деятельности.</a:t>
            </a:r>
            <a:endParaRPr lang="ru-RU" b="1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1242420"/>
          </a:xfrm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Старшая группа </a:t>
            </a:r>
          </a:p>
          <a:p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МБДОУ «Детский сад №10 </a:t>
            </a:r>
            <a:r>
              <a:rPr lang="ru-RU" sz="72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г.Калининска</a:t>
            </a:r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Саратовской области»</a:t>
            </a:r>
          </a:p>
          <a:p>
            <a:r>
              <a:rPr lang="ru-RU" sz="7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Спасова Н.А</a:t>
            </a:r>
            <a:r>
              <a:rPr lang="ru-RU" sz="7200" dirty="0" smtClean="0">
                <a:solidFill>
                  <a:schemeClr val="tx1"/>
                </a:solidFill>
              </a:rPr>
              <a:t>. </a:t>
            </a:r>
            <a:endParaRPr lang="ru-RU" sz="7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5623905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8100"/>
            <a:ext cx="8596668" cy="1320800"/>
          </a:xfrm>
        </p:spPr>
        <p:txBody>
          <a:bodyPr>
            <a:noAutofit/>
          </a:bodyPr>
          <a:lstStyle/>
          <a:p>
            <a:pPr algn="ctr"/>
            <a:r>
              <a:rPr lang="ru-RU" sz="18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Рисование ладошкой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 </a:t>
            </a:r>
            <a:b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  Средства выразительности: пятно, цвет, фантастический силуэт. Материалы: </a:t>
            </a:r>
            <a: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кисть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плотная бумага любого цвета, листы большого формата, салфетки. Способ получения изображения: </a:t>
            </a:r>
            <a: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ребенок окрашивает ладонь с 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помощью кисточки </a:t>
            </a:r>
            <a:r>
              <a:rPr lang="ru-RU" sz="18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 </a:t>
            </a:r>
            <a:r>
              <a:rPr lang="ru-RU" sz="18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делает отпечаток на бумаге. Рисуют и правой и левой руками, окрашенными разными цветами. После работы руки вытираются салфеткой, затем гуашь легко смывается. </a:t>
            </a:r>
            <a:endParaRPr lang="ru-RU" sz="18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301" y="2420144"/>
            <a:ext cx="5067300" cy="40457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6768" y="1937544"/>
            <a:ext cx="5298632" cy="43505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55115239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0"/>
            <a:ext cx="8596668" cy="1930400"/>
          </a:xfrm>
        </p:spPr>
        <p:txBody>
          <a:bodyPr>
            <a:noAutofit/>
          </a:bodyPr>
          <a:lstStyle/>
          <a:p>
            <a:pPr algn="ctr"/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Отпечатки листьев.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  Средства выразительности: фактура, цвет. Материалы: бумага, гуашь, листья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разных,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кисти. Способ получения изображения: ребенок покрывает листок дерева красками разных цветов, затем прикладывает его окрашенной стороной к бумаге для получения отпечатка. Каждый раз берется новый листок. Черешки у листьев можно дорисовать кистью.   </a:t>
            </a:r>
            <a:endParaRPr lang="ru-RU" sz="1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600" y="1449388"/>
            <a:ext cx="5676900" cy="4545012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9825" y="2222500"/>
            <a:ext cx="6146800" cy="46355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637423898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39700"/>
            <a:ext cx="8596668" cy="6172200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техники не утомляют дошкольников, у них сохраняется высокая активность, работоспособность на протяжении всего времени. </a:t>
            </a: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Творческий </a:t>
            </a:r>
            <a: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 - это настоящее чудо - дети раскрывают свои уникальные способности и испытывают радость, которую им доставляет созидание. Здесь они начинают чувствовать пользу творчества и верят, что ошибки - это всего лишь шаги к достижению цели, а не препятствие, как в творчестве, так и во всех аспектах их жизни. </a:t>
            </a:r>
            <a:br>
              <a:rPr lang="ru-RU" sz="2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824059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677334" y="563881"/>
            <a:ext cx="8596668" cy="4571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</p:spTree>
    <p:extLst>
      <p:ext uri="{BB962C8B-B14F-4D97-AF65-F5344CB8AC3E}">
        <p14:creationId xmlns:p14="http://schemas.microsoft.com/office/powerpoint/2010/main" val="322878500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599"/>
            <a:ext cx="8596668" cy="1550989"/>
          </a:xfrm>
        </p:spPr>
        <p:txBody>
          <a:bodyPr>
            <a:noAutofit/>
          </a:bodyPr>
          <a:lstStyle/>
          <a:p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749300"/>
            <a:ext cx="8596668" cy="5292062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44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Дошкольное </a:t>
            </a:r>
            <a:r>
              <a:rPr lang="ru-RU" sz="44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детство является благоприятным периодом для развития творческих способностей потому, что в дошкольном возрасте дети чрезвычайно любознательны, у них есть огромное желание познавать окружающий мир.</a:t>
            </a:r>
            <a:endParaRPr lang="ru-RU" sz="4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4803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88434" y="114300"/>
            <a:ext cx="8596668" cy="592706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и творчество понятие не расторжимое. Любой ребенок по природе созидатель. Творчество проявляется у детей в самой неожиданной форме, однако практически всегда связано с изобразительной деятельностью. Лепка, аппликация, рисование, способствуют развитию не только творческих способностей, но и воображения, наблюдательности, художественного мышления и памяти детей.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1300" y="2197874"/>
            <a:ext cx="5219700" cy="414193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87534" y="2479194"/>
            <a:ext cx="5626100" cy="386061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44936812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16468" y="0"/>
            <a:ext cx="8596668" cy="1625600"/>
          </a:xfrm>
        </p:spPr>
        <p:txBody>
          <a:bodyPr>
            <a:normAutofit/>
          </a:bodyPr>
          <a:lstStyle/>
          <a:p>
            <a:pPr marL="342900" lvl="0" indent="-342900" algn="ctr">
              <a:spcBef>
                <a:spcPts val="1000"/>
              </a:spcBef>
            </a:pP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Свобода творческого выражения дошкольника определяется не только образными представлениями и желанием передать их в рисунке, но и тем, как он владеет средствами изображения. Усвоение детьми в процессе обучения различных вариантов изображения, технических приемов будет способствовать их творческому развитию. 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3034" y="1790700"/>
            <a:ext cx="5175249" cy="3881437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10202" y="2260600"/>
            <a:ext cx="4699000" cy="42418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8731872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>
        <p15:prstTrans prst="peelOff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5734" y="139700"/>
            <a:ext cx="8596668" cy="1320800"/>
          </a:xfrm>
        </p:spPr>
        <p:txBody>
          <a:bodyPr>
            <a:noAutofit/>
          </a:bodyPr>
          <a:lstStyle/>
          <a:p>
            <a:pPr algn="ctr"/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Художественное творчество - один из любимых видов детской деятельности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Каждый ребенок рисует по-своему, передает свое умение, свое отношение к образу. А чтобы изобразительная деятельность носила творческий характер, </a:t>
            </a: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мы стараемся разнообразить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материалы и технику выполнения изображения. </a:t>
            </a:r>
            <a:endParaRPr lang="ru-RU" sz="2000" dirty="0">
              <a:solidFill>
                <a:schemeClr val="tx1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0751" y="2173845"/>
            <a:ext cx="5175249" cy="3881437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03900" y="1921990"/>
            <a:ext cx="5321300" cy="438514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797931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-215900"/>
            <a:ext cx="8596668" cy="63880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занятиях по изобразительной деятельности нетрадиционные техники изображения используются редко, между тем, применение нетрадиционных техник рисования мы стараемся использовать в свободной деятельности, которые способствуют обогащению знаний и представлений детей о предметах и их использовании; материалах, их свойствах, способов действий с ними.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32468" y="1729737"/>
            <a:ext cx="6047932" cy="4800601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680050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101600"/>
            <a:ext cx="8596668" cy="1828800"/>
          </a:xfrm>
        </p:spPr>
        <p:txBody>
          <a:bodyPr>
            <a:noAutofit/>
          </a:bodyPr>
          <a:lstStyle/>
          <a:p>
            <a: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Нетрадиционная техника не позволяет копировать образец, что дает ещё больший толчок к развитию воображения, творчества, самостоятельности, инициативы, проявлению индивидуальности. Ребенок получает возможность отразить свои впечатления от окружающего мира, передать образы воображения, воплотив их с помощью разнообразных материалов в реальные формы. </a:t>
            </a:r>
            <a:br>
              <a:rPr lang="ru-RU" sz="2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0500" y="2019300"/>
            <a:ext cx="5829300" cy="42037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0553" y="2374900"/>
            <a:ext cx="5546898" cy="44831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2798585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0"/>
            <a:ext cx="8596668" cy="6041363"/>
          </a:xfrm>
        </p:spPr>
        <p:txBody>
          <a:bodyPr>
            <a:norm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ru-RU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 применяют нетрадиционную технику </a:t>
            </a:r>
            <a:r>
              <a:rPr lang="ru-RU" sz="1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рисования.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17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Тычок</a:t>
            </a:r>
            <a:r>
              <a:rPr lang="ru-RU" sz="17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жесткой полусухой кистью</a:t>
            </a:r>
            <a:r>
              <a:rPr lang="ru-RU" sz="17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 </a:t>
            </a:r>
            <a:r>
              <a:rPr lang="ru-RU" sz="17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выразительности: фактурность окраски, цвет. Материалы: жесткая кисть, гуашь, бумага любого цвета и формата либо вырезанный силуэт пушистого или колючего животного. Способ получения изображения: ребенок опускает в гуашь кисть и ударяет ею по бумаге, держа вертикально. При работе кисть в воду не опускается. Таким образом заполняется весь лист, контур или шаблон. Получается имитация фактурности пушистой или колючей </a:t>
            </a:r>
            <a:r>
              <a:rPr lang="ru-RU" sz="17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поверхности. </a:t>
            </a:r>
            <a:endParaRPr lang="ru-RU" sz="17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92033" y="2139951"/>
            <a:ext cx="3860800" cy="30924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200400"/>
            <a:ext cx="3654598" cy="325179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62900" y="2993363"/>
            <a:ext cx="3606800" cy="3657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984815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434" y="0"/>
            <a:ext cx="8596668" cy="1320800"/>
          </a:xfrm>
        </p:spPr>
        <p:txBody>
          <a:bodyPr>
            <a:no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1600" b="1" dirty="0" err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Кляксография</a:t>
            </a:r>
            <a:r>
              <a:rPr lang="ru-RU" sz="1600" b="1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 трубочкой.</a:t>
            </a:r>
            <a: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16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   Она заключается в том, чтобы научить детей делать кляксы (черные и разноцветные). Р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ебенок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может смотреть на них и видеть образы, предметы или отдельные детали. "На что похожа твоя или моя клякса?", "Кого или что она тебе напоминает?" - эти вопросы очень полезны, т.к. развивают мышление и воображение. </a:t>
            </a:r>
            <a:r>
              <a:rPr lang="ru-RU" sz="1600" dirty="0" smtClean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В 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результате может получиться целый сюжет.</a:t>
            </a:r>
            <a:b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sz="16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968500"/>
            <a:ext cx="5571331" cy="49911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0599" y="1422400"/>
            <a:ext cx="5972969" cy="50546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726160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208</TotalTime>
  <Words>307</Words>
  <Application>Microsoft Office PowerPoint</Application>
  <PresentationFormat>Произвольный</PresentationFormat>
  <Paragraphs>20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Аспект</vt:lpstr>
      <vt:lpstr>Развитие творческих способностей у детей в свободной деятельности.</vt:lpstr>
      <vt:lpstr>Презентация PowerPoint</vt:lpstr>
      <vt:lpstr>Презентация PowerPoint</vt:lpstr>
      <vt:lpstr>Свобода творческого выражения дошкольника определяется не только образными представлениями и желанием передать их в рисунке, но и тем, как он владеет средствами изображения. Усвоение детьми в процессе обучения различных вариантов изображения, технических приемов будет способствовать их творческому развитию. </vt:lpstr>
      <vt:lpstr>Художественное творчество - один из любимых видов детской деятельности. Каждый ребенок рисует по-своему, передает свое умение, свое отношение к образу. А чтобы изобразительная деятельность носила творческий характер, мы стараемся разнообразить материалы и технику выполнения изображения. </vt:lpstr>
      <vt:lpstr>Презентация PowerPoint</vt:lpstr>
      <vt:lpstr>Нетрадиционная техника не позволяет копировать образец, что дает ещё больший толчок к развитию воображения, творчества, самостоятельности, инициативы, проявлению индивидуальности. Ребенок получает возможность отразить свои впечатления от окружающего мира, передать образы воображения, воплотив их с помощью разнообразных материалов в реальные формы.  </vt:lpstr>
      <vt:lpstr>Презентация PowerPoint</vt:lpstr>
      <vt:lpstr>Кляксография с трубочкой.    Она заключается в том, чтобы научить детей делать кляксы (черные и разноцветные). Ребенок может смотреть на них и видеть образы, предметы или отдельные детали. "На что похожа твоя или моя клякса?", "Кого или что она тебе напоминает?" - эти вопросы очень полезны, т.к. развивают мышление и воображение. В результате может получиться целый сюжет. </vt:lpstr>
      <vt:lpstr>Рисование ладошкой.     Средства выразительности: пятно, цвет, фантастический силуэт. Материалы: кисть, плотная бумага любого цвета, листы большого формата, салфетки. Способ получения изображения: ребенок окрашивает ладонь с помощью кисточки и делает отпечаток на бумаге. Рисуют и правой и левой руками, окрашенными разными цветами. После работы руки вытираются салфеткой, затем гуашь легко смывается. </vt:lpstr>
      <vt:lpstr>Отпечатки листьев.    Средства выразительности: фактура, цвет. Материалы: бумага, гуашь, листья разных, кисти. Способ получения изображения: ребенок покрывает листок дерева красками разных цветов, затем прикладывает его окрашенной стороной к бумаге для получения отпечатка. Каждый раз берется новый листок. Черешки у листьев можно дорисовать кистью.   </vt:lpstr>
      <vt:lpstr>   Данные техники не утомляют дошкольников, у них сохраняется высокая активность, работоспособность на протяжении всего времени.  Творческий процесс - это настоящее чудо - дети раскрывают свои уникальные способности и испытывают радость, которую им доставляет созидание. Здесь они начинают чувствовать пользу творчества и верят, что ошибки - это всего лишь шаги к достижению цели, а не препятствие, как в творчестве, так и во всех аспектах их жизни.  </vt:lpstr>
      <vt:lpstr> 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творческих способностей у детей       в свободной деятельности.</dc:title>
  <dc:creator>Admin</dc:creator>
  <cp:lastModifiedBy>Ekaterina</cp:lastModifiedBy>
  <cp:revision>25</cp:revision>
  <dcterms:created xsi:type="dcterms:W3CDTF">2016-12-04T08:23:30Z</dcterms:created>
  <dcterms:modified xsi:type="dcterms:W3CDTF">2018-03-31T19:48:09Z</dcterms:modified>
</cp:coreProperties>
</file>