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B8BC18-20EA-430F-BD07-288D7B4C7672}" type="doc">
      <dgm:prSet loTypeId="urn:microsoft.com/office/officeart/2008/layout/LinedList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AB385D3D-5701-4043-80F0-CC83A4E7FB42}">
      <dgm:prSet phldrT="[Текст]"/>
      <dgm:spPr/>
      <dgm:t>
        <a:bodyPr/>
        <a:lstStyle/>
        <a:p>
          <a:r>
            <a:rPr lang="ru-RU" dirty="0" smtClean="0"/>
            <a:t>Этапы реализации проекта</a:t>
          </a:r>
          <a:endParaRPr lang="ru-RU" dirty="0"/>
        </a:p>
      </dgm:t>
    </dgm:pt>
    <dgm:pt modelId="{BB7A69B8-F9CD-4583-98D3-53920A3CA198}" type="parTrans" cxnId="{EF875CE2-D898-4863-BA24-3DE66F73BCD6}">
      <dgm:prSet/>
      <dgm:spPr/>
      <dgm:t>
        <a:bodyPr/>
        <a:lstStyle/>
        <a:p>
          <a:endParaRPr lang="ru-RU"/>
        </a:p>
      </dgm:t>
    </dgm:pt>
    <dgm:pt modelId="{EB0BFF11-8047-4E3B-9895-85F0CF564F61}" type="sibTrans" cxnId="{EF875CE2-D898-4863-BA24-3DE66F73BCD6}">
      <dgm:prSet/>
      <dgm:spPr/>
      <dgm:t>
        <a:bodyPr/>
        <a:lstStyle/>
        <a:p>
          <a:endParaRPr lang="ru-RU"/>
        </a:p>
      </dgm:t>
    </dgm:pt>
    <dgm:pt modelId="{EB90C3EC-DC7E-4F54-BAF0-EE0A9FF972BD}">
      <dgm:prSet phldrT="[Текст]"/>
      <dgm:spPr/>
      <dgm:t>
        <a:bodyPr/>
        <a:lstStyle/>
        <a:p>
          <a:r>
            <a:rPr lang="ru-RU" dirty="0" smtClean="0"/>
            <a:t>1.Организационный</a:t>
          </a:r>
          <a:endParaRPr lang="ru-RU" dirty="0"/>
        </a:p>
      </dgm:t>
    </dgm:pt>
    <dgm:pt modelId="{E2353078-D55B-4FA0-96CC-E3906CE76538}" type="parTrans" cxnId="{D0F4E5B5-843B-43CC-B7C8-F8630A35138A}">
      <dgm:prSet/>
      <dgm:spPr/>
      <dgm:t>
        <a:bodyPr/>
        <a:lstStyle/>
        <a:p>
          <a:endParaRPr lang="ru-RU"/>
        </a:p>
      </dgm:t>
    </dgm:pt>
    <dgm:pt modelId="{CAA7AC89-B10F-456F-A9F1-0D18E0AA7C4F}" type="sibTrans" cxnId="{D0F4E5B5-843B-43CC-B7C8-F8630A35138A}">
      <dgm:prSet/>
      <dgm:spPr/>
      <dgm:t>
        <a:bodyPr/>
        <a:lstStyle/>
        <a:p>
          <a:endParaRPr lang="ru-RU"/>
        </a:p>
      </dgm:t>
    </dgm:pt>
    <dgm:pt modelId="{D62C017D-1F75-476F-AFFC-4135E114EC40}">
      <dgm:prSet phldrT="[Текст]"/>
      <dgm:spPr/>
      <dgm:t>
        <a:bodyPr/>
        <a:lstStyle/>
        <a:p>
          <a:r>
            <a:rPr lang="ru-RU" dirty="0" smtClean="0"/>
            <a:t>2.Планирование реализации проекта</a:t>
          </a:r>
          <a:endParaRPr lang="ru-RU" dirty="0"/>
        </a:p>
      </dgm:t>
    </dgm:pt>
    <dgm:pt modelId="{3B6AFE22-B065-4119-B13E-6650DAE3E3EA}" type="parTrans" cxnId="{E5D45E61-B872-4B75-B9A9-EEB9214864BF}">
      <dgm:prSet/>
      <dgm:spPr/>
      <dgm:t>
        <a:bodyPr/>
        <a:lstStyle/>
        <a:p>
          <a:endParaRPr lang="ru-RU"/>
        </a:p>
      </dgm:t>
    </dgm:pt>
    <dgm:pt modelId="{47373C93-1B1A-458E-9FB5-C008D9997C5D}" type="sibTrans" cxnId="{E5D45E61-B872-4B75-B9A9-EEB9214864BF}">
      <dgm:prSet/>
      <dgm:spPr/>
      <dgm:t>
        <a:bodyPr/>
        <a:lstStyle/>
        <a:p>
          <a:endParaRPr lang="ru-RU"/>
        </a:p>
      </dgm:t>
    </dgm:pt>
    <dgm:pt modelId="{FF6C6098-6661-48AC-BBD6-0C6D38807140}">
      <dgm:prSet phldrT="[Текст]"/>
      <dgm:spPr/>
      <dgm:t>
        <a:bodyPr/>
        <a:lstStyle/>
        <a:p>
          <a:r>
            <a:rPr lang="ru-RU" dirty="0" smtClean="0"/>
            <a:t>3.Реализация проекта</a:t>
          </a:r>
          <a:endParaRPr lang="ru-RU" dirty="0"/>
        </a:p>
      </dgm:t>
    </dgm:pt>
    <dgm:pt modelId="{FA7D461F-FE1A-411A-9919-7DCBE344A873}" type="parTrans" cxnId="{FDF3988C-9554-42E3-A802-32FC454895BD}">
      <dgm:prSet/>
      <dgm:spPr/>
      <dgm:t>
        <a:bodyPr/>
        <a:lstStyle/>
        <a:p>
          <a:endParaRPr lang="ru-RU"/>
        </a:p>
      </dgm:t>
    </dgm:pt>
    <dgm:pt modelId="{F8076AC6-95FD-4ED7-86A9-5FC5955E88B3}" type="sibTrans" cxnId="{FDF3988C-9554-42E3-A802-32FC454895BD}">
      <dgm:prSet/>
      <dgm:spPr/>
      <dgm:t>
        <a:bodyPr/>
        <a:lstStyle/>
        <a:p>
          <a:endParaRPr lang="ru-RU"/>
        </a:p>
      </dgm:t>
    </dgm:pt>
    <dgm:pt modelId="{4D8594E9-8B2E-423D-95FD-701DB1E598C7}" type="pres">
      <dgm:prSet presAssocID="{53B8BC18-20EA-430F-BD07-288D7B4C7672}" presName="vert0" presStyleCnt="0">
        <dgm:presLayoutVars>
          <dgm:dir/>
          <dgm:animOne val="branch"/>
          <dgm:animLvl val="lvl"/>
        </dgm:presLayoutVars>
      </dgm:prSet>
      <dgm:spPr/>
    </dgm:pt>
    <dgm:pt modelId="{4C107D27-5079-45E1-933C-79D8645CF8EB}" type="pres">
      <dgm:prSet presAssocID="{AB385D3D-5701-4043-80F0-CC83A4E7FB42}" presName="thickLine" presStyleLbl="alignNode1" presStyleIdx="0" presStyleCnt="1"/>
      <dgm:spPr/>
    </dgm:pt>
    <dgm:pt modelId="{FC255D71-76FF-48F4-89D1-39B593B9077F}" type="pres">
      <dgm:prSet presAssocID="{AB385D3D-5701-4043-80F0-CC83A4E7FB42}" presName="horz1" presStyleCnt="0"/>
      <dgm:spPr/>
    </dgm:pt>
    <dgm:pt modelId="{CF89DBB7-71DB-40EA-877B-FE4EA7D9BCC4}" type="pres">
      <dgm:prSet presAssocID="{AB385D3D-5701-4043-80F0-CC83A4E7FB42}" presName="tx1" presStyleLbl="revTx" presStyleIdx="0" presStyleCnt="4"/>
      <dgm:spPr/>
      <dgm:t>
        <a:bodyPr/>
        <a:lstStyle/>
        <a:p>
          <a:endParaRPr lang="ru-RU"/>
        </a:p>
      </dgm:t>
    </dgm:pt>
    <dgm:pt modelId="{C68418BD-63C5-4E0F-9B2E-3A58EF53EB37}" type="pres">
      <dgm:prSet presAssocID="{AB385D3D-5701-4043-80F0-CC83A4E7FB42}" presName="vert1" presStyleCnt="0"/>
      <dgm:spPr/>
    </dgm:pt>
    <dgm:pt modelId="{2003C16A-00B4-4F17-8951-C7A64160588F}" type="pres">
      <dgm:prSet presAssocID="{EB90C3EC-DC7E-4F54-BAF0-EE0A9FF972BD}" presName="vertSpace2a" presStyleCnt="0"/>
      <dgm:spPr/>
    </dgm:pt>
    <dgm:pt modelId="{EA7F5CDD-C4E9-4A77-A5DA-5BAFAE6BCF27}" type="pres">
      <dgm:prSet presAssocID="{EB90C3EC-DC7E-4F54-BAF0-EE0A9FF972BD}" presName="horz2" presStyleCnt="0"/>
      <dgm:spPr/>
    </dgm:pt>
    <dgm:pt modelId="{C5F5777B-E4E9-4F4E-95F3-B51C10AE7696}" type="pres">
      <dgm:prSet presAssocID="{EB90C3EC-DC7E-4F54-BAF0-EE0A9FF972BD}" presName="horzSpace2" presStyleCnt="0"/>
      <dgm:spPr/>
    </dgm:pt>
    <dgm:pt modelId="{E59B0CFB-E577-4F88-8D6A-6B0699DDF6E7}" type="pres">
      <dgm:prSet presAssocID="{EB90C3EC-DC7E-4F54-BAF0-EE0A9FF972BD}" presName="tx2" presStyleLbl="revTx" presStyleIdx="1" presStyleCnt="4"/>
      <dgm:spPr/>
    </dgm:pt>
    <dgm:pt modelId="{C2B8D999-9B5B-49E6-A26C-3D6FC088A6FE}" type="pres">
      <dgm:prSet presAssocID="{EB90C3EC-DC7E-4F54-BAF0-EE0A9FF972BD}" presName="vert2" presStyleCnt="0"/>
      <dgm:spPr/>
    </dgm:pt>
    <dgm:pt modelId="{EE3B43BD-8747-4106-89E8-294A18692B40}" type="pres">
      <dgm:prSet presAssocID="{EB90C3EC-DC7E-4F54-BAF0-EE0A9FF972BD}" presName="thinLine2b" presStyleLbl="callout" presStyleIdx="0" presStyleCnt="3"/>
      <dgm:spPr/>
    </dgm:pt>
    <dgm:pt modelId="{87E1D784-61AF-4275-BB38-97E8D8C108C3}" type="pres">
      <dgm:prSet presAssocID="{EB90C3EC-DC7E-4F54-BAF0-EE0A9FF972BD}" presName="vertSpace2b" presStyleCnt="0"/>
      <dgm:spPr/>
    </dgm:pt>
    <dgm:pt modelId="{352272BA-E858-4CF8-A286-8CB22F06A6CE}" type="pres">
      <dgm:prSet presAssocID="{D62C017D-1F75-476F-AFFC-4135E114EC40}" presName="horz2" presStyleCnt="0"/>
      <dgm:spPr/>
    </dgm:pt>
    <dgm:pt modelId="{517C9556-BA86-464F-99CC-4D324D084132}" type="pres">
      <dgm:prSet presAssocID="{D62C017D-1F75-476F-AFFC-4135E114EC40}" presName="horzSpace2" presStyleCnt="0"/>
      <dgm:spPr/>
    </dgm:pt>
    <dgm:pt modelId="{D4613651-A2FB-48DC-B35D-09080888611F}" type="pres">
      <dgm:prSet presAssocID="{D62C017D-1F75-476F-AFFC-4135E114EC40}" presName="tx2" presStyleLbl="revTx" presStyleIdx="2" presStyleCnt="4"/>
      <dgm:spPr/>
    </dgm:pt>
    <dgm:pt modelId="{082F32D2-F88F-405E-8312-59FA1626472D}" type="pres">
      <dgm:prSet presAssocID="{D62C017D-1F75-476F-AFFC-4135E114EC40}" presName="vert2" presStyleCnt="0"/>
      <dgm:spPr/>
    </dgm:pt>
    <dgm:pt modelId="{9F18CFDD-0C83-4F74-82B2-BCE104BFD77F}" type="pres">
      <dgm:prSet presAssocID="{D62C017D-1F75-476F-AFFC-4135E114EC40}" presName="thinLine2b" presStyleLbl="callout" presStyleIdx="1" presStyleCnt="3"/>
      <dgm:spPr/>
    </dgm:pt>
    <dgm:pt modelId="{2B6D6AA9-AA09-4616-87E5-3549F2EE3D47}" type="pres">
      <dgm:prSet presAssocID="{D62C017D-1F75-476F-AFFC-4135E114EC40}" presName="vertSpace2b" presStyleCnt="0"/>
      <dgm:spPr/>
    </dgm:pt>
    <dgm:pt modelId="{F908FDF3-2C38-4EC4-8E27-7CB153201517}" type="pres">
      <dgm:prSet presAssocID="{FF6C6098-6661-48AC-BBD6-0C6D38807140}" presName="horz2" presStyleCnt="0"/>
      <dgm:spPr/>
    </dgm:pt>
    <dgm:pt modelId="{F6F52521-3245-4B79-A56D-CD9A9BAA4813}" type="pres">
      <dgm:prSet presAssocID="{FF6C6098-6661-48AC-BBD6-0C6D38807140}" presName="horzSpace2" presStyleCnt="0"/>
      <dgm:spPr/>
    </dgm:pt>
    <dgm:pt modelId="{DA7E9AF2-3624-4BEE-9AE2-DAC228E6EB84}" type="pres">
      <dgm:prSet presAssocID="{FF6C6098-6661-48AC-BBD6-0C6D38807140}" presName="tx2" presStyleLbl="revTx" presStyleIdx="3" presStyleCnt="4"/>
      <dgm:spPr/>
    </dgm:pt>
    <dgm:pt modelId="{04306B2A-9956-4B1E-8340-ACBF4DFEEDD3}" type="pres">
      <dgm:prSet presAssocID="{FF6C6098-6661-48AC-BBD6-0C6D38807140}" presName="vert2" presStyleCnt="0"/>
      <dgm:spPr/>
    </dgm:pt>
    <dgm:pt modelId="{EFAA5025-46D2-4B43-9A97-AD4BE72CF7E2}" type="pres">
      <dgm:prSet presAssocID="{FF6C6098-6661-48AC-BBD6-0C6D38807140}" presName="thinLine2b" presStyleLbl="callout" presStyleIdx="2" presStyleCnt="3"/>
      <dgm:spPr/>
    </dgm:pt>
    <dgm:pt modelId="{9394E4D0-FDD6-444F-9D25-774E27D0C669}" type="pres">
      <dgm:prSet presAssocID="{FF6C6098-6661-48AC-BBD6-0C6D38807140}" presName="vertSpace2b" presStyleCnt="0"/>
      <dgm:spPr/>
    </dgm:pt>
  </dgm:ptLst>
  <dgm:cxnLst>
    <dgm:cxn modelId="{E5D45E61-B872-4B75-B9A9-EEB9214864BF}" srcId="{AB385D3D-5701-4043-80F0-CC83A4E7FB42}" destId="{D62C017D-1F75-476F-AFFC-4135E114EC40}" srcOrd="1" destOrd="0" parTransId="{3B6AFE22-B065-4119-B13E-6650DAE3E3EA}" sibTransId="{47373C93-1B1A-458E-9FB5-C008D9997C5D}"/>
    <dgm:cxn modelId="{EF875CE2-D898-4863-BA24-3DE66F73BCD6}" srcId="{53B8BC18-20EA-430F-BD07-288D7B4C7672}" destId="{AB385D3D-5701-4043-80F0-CC83A4E7FB42}" srcOrd="0" destOrd="0" parTransId="{BB7A69B8-F9CD-4583-98D3-53920A3CA198}" sibTransId="{EB0BFF11-8047-4E3B-9895-85F0CF564F61}"/>
    <dgm:cxn modelId="{93936066-AA07-4F4C-B1A9-65D69499E983}" type="presOf" srcId="{53B8BC18-20EA-430F-BD07-288D7B4C7672}" destId="{4D8594E9-8B2E-423D-95FD-701DB1E598C7}" srcOrd="0" destOrd="0" presId="urn:microsoft.com/office/officeart/2008/layout/LinedList"/>
    <dgm:cxn modelId="{D0F4E5B5-843B-43CC-B7C8-F8630A35138A}" srcId="{AB385D3D-5701-4043-80F0-CC83A4E7FB42}" destId="{EB90C3EC-DC7E-4F54-BAF0-EE0A9FF972BD}" srcOrd="0" destOrd="0" parTransId="{E2353078-D55B-4FA0-96CC-E3906CE76538}" sibTransId="{CAA7AC89-B10F-456F-A9F1-0D18E0AA7C4F}"/>
    <dgm:cxn modelId="{F7AC034A-5814-4839-9A71-5791ADA4CBBE}" type="presOf" srcId="{FF6C6098-6661-48AC-BBD6-0C6D38807140}" destId="{DA7E9AF2-3624-4BEE-9AE2-DAC228E6EB84}" srcOrd="0" destOrd="0" presId="urn:microsoft.com/office/officeart/2008/layout/LinedList"/>
    <dgm:cxn modelId="{FDF3988C-9554-42E3-A802-32FC454895BD}" srcId="{AB385D3D-5701-4043-80F0-CC83A4E7FB42}" destId="{FF6C6098-6661-48AC-BBD6-0C6D38807140}" srcOrd="2" destOrd="0" parTransId="{FA7D461F-FE1A-411A-9919-7DCBE344A873}" sibTransId="{F8076AC6-95FD-4ED7-86A9-5FC5955E88B3}"/>
    <dgm:cxn modelId="{8A9ED0BF-0279-4039-A31E-739388391887}" type="presOf" srcId="{AB385D3D-5701-4043-80F0-CC83A4E7FB42}" destId="{CF89DBB7-71DB-40EA-877B-FE4EA7D9BCC4}" srcOrd="0" destOrd="0" presId="urn:microsoft.com/office/officeart/2008/layout/LinedList"/>
    <dgm:cxn modelId="{F6468D1F-8FC9-4916-9F7C-1E6041E5F0CF}" type="presOf" srcId="{EB90C3EC-DC7E-4F54-BAF0-EE0A9FF972BD}" destId="{E59B0CFB-E577-4F88-8D6A-6B0699DDF6E7}" srcOrd="0" destOrd="0" presId="urn:microsoft.com/office/officeart/2008/layout/LinedList"/>
    <dgm:cxn modelId="{78A8F078-C4E0-46EF-9783-B4400CB67F11}" type="presOf" srcId="{D62C017D-1F75-476F-AFFC-4135E114EC40}" destId="{D4613651-A2FB-48DC-B35D-09080888611F}" srcOrd="0" destOrd="0" presId="urn:microsoft.com/office/officeart/2008/layout/LinedList"/>
    <dgm:cxn modelId="{5A8A0076-63BF-4520-A90B-A3EBF1EC226E}" type="presParOf" srcId="{4D8594E9-8B2E-423D-95FD-701DB1E598C7}" destId="{4C107D27-5079-45E1-933C-79D8645CF8EB}" srcOrd="0" destOrd="0" presId="urn:microsoft.com/office/officeart/2008/layout/LinedList"/>
    <dgm:cxn modelId="{D1342513-81A7-473F-88A3-17D7A5AC9E9A}" type="presParOf" srcId="{4D8594E9-8B2E-423D-95FD-701DB1E598C7}" destId="{FC255D71-76FF-48F4-89D1-39B593B9077F}" srcOrd="1" destOrd="0" presId="urn:microsoft.com/office/officeart/2008/layout/LinedList"/>
    <dgm:cxn modelId="{9778B3EF-622C-48D7-9209-277C760D957A}" type="presParOf" srcId="{FC255D71-76FF-48F4-89D1-39B593B9077F}" destId="{CF89DBB7-71DB-40EA-877B-FE4EA7D9BCC4}" srcOrd="0" destOrd="0" presId="urn:microsoft.com/office/officeart/2008/layout/LinedList"/>
    <dgm:cxn modelId="{0BE3E617-E248-490D-B8F6-736382C7EFF4}" type="presParOf" srcId="{FC255D71-76FF-48F4-89D1-39B593B9077F}" destId="{C68418BD-63C5-4E0F-9B2E-3A58EF53EB37}" srcOrd="1" destOrd="0" presId="urn:microsoft.com/office/officeart/2008/layout/LinedList"/>
    <dgm:cxn modelId="{9A7B6505-8C06-467C-97BB-53F816AA5B2C}" type="presParOf" srcId="{C68418BD-63C5-4E0F-9B2E-3A58EF53EB37}" destId="{2003C16A-00B4-4F17-8951-C7A64160588F}" srcOrd="0" destOrd="0" presId="urn:microsoft.com/office/officeart/2008/layout/LinedList"/>
    <dgm:cxn modelId="{AE88A571-D196-479D-A384-7CEF424CEBFD}" type="presParOf" srcId="{C68418BD-63C5-4E0F-9B2E-3A58EF53EB37}" destId="{EA7F5CDD-C4E9-4A77-A5DA-5BAFAE6BCF27}" srcOrd="1" destOrd="0" presId="urn:microsoft.com/office/officeart/2008/layout/LinedList"/>
    <dgm:cxn modelId="{2AC8FE96-4892-4D63-805D-86C136971F4D}" type="presParOf" srcId="{EA7F5CDD-C4E9-4A77-A5DA-5BAFAE6BCF27}" destId="{C5F5777B-E4E9-4F4E-95F3-B51C10AE7696}" srcOrd="0" destOrd="0" presId="urn:microsoft.com/office/officeart/2008/layout/LinedList"/>
    <dgm:cxn modelId="{C11B679E-5A25-46CD-8238-8074231DA00A}" type="presParOf" srcId="{EA7F5CDD-C4E9-4A77-A5DA-5BAFAE6BCF27}" destId="{E59B0CFB-E577-4F88-8D6A-6B0699DDF6E7}" srcOrd="1" destOrd="0" presId="urn:microsoft.com/office/officeart/2008/layout/LinedList"/>
    <dgm:cxn modelId="{D8FC84B5-C4CD-4EB1-9578-AFEDF7548713}" type="presParOf" srcId="{EA7F5CDD-C4E9-4A77-A5DA-5BAFAE6BCF27}" destId="{C2B8D999-9B5B-49E6-A26C-3D6FC088A6FE}" srcOrd="2" destOrd="0" presId="urn:microsoft.com/office/officeart/2008/layout/LinedList"/>
    <dgm:cxn modelId="{126EF643-8615-4C23-896D-3A69A1D337CF}" type="presParOf" srcId="{C68418BD-63C5-4E0F-9B2E-3A58EF53EB37}" destId="{EE3B43BD-8747-4106-89E8-294A18692B40}" srcOrd="2" destOrd="0" presId="urn:microsoft.com/office/officeart/2008/layout/LinedList"/>
    <dgm:cxn modelId="{2476D568-C324-439B-9A27-BF5C21D64F9E}" type="presParOf" srcId="{C68418BD-63C5-4E0F-9B2E-3A58EF53EB37}" destId="{87E1D784-61AF-4275-BB38-97E8D8C108C3}" srcOrd="3" destOrd="0" presId="urn:microsoft.com/office/officeart/2008/layout/LinedList"/>
    <dgm:cxn modelId="{42AF9CB0-AF96-4FCB-8249-561ADC6D4C9C}" type="presParOf" srcId="{C68418BD-63C5-4E0F-9B2E-3A58EF53EB37}" destId="{352272BA-E858-4CF8-A286-8CB22F06A6CE}" srcOrd="4" destOrd="0" presId="urn:microsoft.com/office/officeart/2008/layout/LinedList"/>
    <dgm:cxn modelId="{C0E7C353-CCD7-4EB0-B6B4-B2B2A33EC837}" type="presParOf" srcId="{352272BA-E858-4CF8-A286-8CB22F06A6CE}" destId="{517C9556-BA86-464F-99CC-4D324D084132}" srcOrd="0" destOrd="0" presId="urn:microsoft.com/office/officeart/2008/layout/LinedList"/>
    <dgm:cxn modelId="{ED207DC5-B4B8-41CF-93E1-8C4F1E12D65C}" type="presParOf" srcId="{352272BA-E858-4CF8-A286-8CB22F06A6CE}" destId="{D4613651-A2FB-48DC-B35D-09080888611F}" srcOrd="1" destOrd="0" presId="urn:microsoft.com/office/officeart/2008/layout/LinedList"/>
    <dgm:cxn modelId="{5B29B651-2F76-41DC-8092-6A57FED20C17}" type="presParOf" srcId="{352272BA-E858-4CF8-A286-8CB22F06A6CE}" destId="{082F32D2-F88F-405E-8312-59FA1626472D}" srcOrd="2" destOrd="0" presId="urn:microsoft.com/office/officeart/2008/layout/LinedList"/>
    <dgm:cxn modelId="{6D38DCD2-A7D3-4242-A84E-7AB023B38AFD}" type="presParOf" srcId="{C68418BD-63C5-4E0F-9B2E-3A58EF53EB37}" destId="{9F18CFDD-0C83-4F74-82B2-BCE104BFD77F}" srcOrd="5" destOrd="0" presId="urn:microsoft.com/office/officeart/2008/layout/LinedList"/>
    <dgm:cxn modelId="{27545B4B-41B6-415C-801E-BEF4C12B0D2F}" type="presParOf" srcId="{C68418BD-63C5-4E0F-9B2E-3A58EF53EB37}" destId="{2B6D6AA9-AA09-4616-87E5-3549F2EE3D47}" srcOrd="6" destOrd="0" presId="urn:microsoft.com/office/officeart/2008/layout/LinedList"/>
    <dgm:cxn modelId="{4176CE3F-CB9C-4C11-9D2B-6B50520A2532}" type="presParOf" srcId="{C68418BD-63C5-4E0F-9B2E-3A58EF53EB37}" destId="{F908FDF3-2C38-4EC4-8E27-7CB153201517}" srcOrd="7" destOrd="0" presId="urn:microsoft.com/office/officeart/2008/layout/LinedList"/>
    <dgm:cxn modelId="{FD762333-A487-4369-ACE3-0CC771D240C0}" type="presParOf" srcId="{F908FDF3-2C38-4EC4-8E27-7CB153201517}" destId="{F6F52521-3245-4B79-A56D-CD9A9BAA4813}" srcOrd="0" destOrd="0" presId="urn:microsoft.com/office/officeart/2008/layout/LinedList"/>
    <dgm:cxn modelId="{9C98A53E-55EB-4A44-8FB3-670D6AF61328}" type="presParOf" srcId="{F908FDF3-2C38-4EC4-8E27-7CB153201517}" destId="{DA7E9AF2-3624-4BEE-9AE2-DAC228E6EB84}" srcOrd="1" destOrd="0" presId="urn:microsoft.com/office/officeart/2008/layout/LinedList"/>
    <dgm:cxn modelId="{815ECB06-BA7D-413E-A301-3AD09BF81B96}" type="presParOf" srcId="{F908FDF3-2C38-4EC4-8E27-7CB153201517}" destId="{04306B2A-9956-4B1E-8340-ACBF4DFEEDD3}" srcOrd="2" destOrd="0" presId="urn:microsoft.com/office/officeart/2008/layout/LinedList"/>
    <dgm:cxn modelId="{A17D9DB4-B7DA-4362-9869-8B2047849EF6}" type="presParOf" srcId="{C68418BD-63C5-4E0F-9B2E-3A58EF53EB37}" destId="{EFAA5025-46D2-4B43-9A97-AD4BE72CF7E2}" srcOrd="8" destOrd="0" presId="urn:microsoft.com/office/officeart/2008/layout/LinedList"/>
    <dgm:cxn modelId="{A31457F7-96EB-4DD6-AA97-FD6B1996CD23}" type="presParOf" srcId="{C68418BD-63C5-4E0F-9B2E-3A58EF53EB37}" destId="{9394E4D0-FDD6-444F-9D25-774E27D0C669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A6F93E-A4E4-4FED-B06D-80AAC4FD4489}" type="doc">
      <dgm:prSet loTypeId="urn:microsoft.com/office/officeart/2005/8/layout/chevron1" loCatId="process" qsTypeId="urn:microsoft.com/office/officeart/2005/8/quickstyle/simple5" qsCatId="simple" csTypeId="urn:microsoft.com/office/officeart/2005/8/colors/accent5_1" csCatId="accent5" phldr="1"/>
      <dgm:spPr/>
    </dgm:pt>
    <dgm:pt modelId="{0E6942B4-9A31-4985-8237-B857452CBC66}">
      <dgm:prSet phldrT="[Текст]"/>
      <dgm:spPr/>
      <dgm:t>
        <a:bodyPr/>
        <a:lstStyle/>
        <a:p>
          <a:r>
            <a:rPr lang="ru-RU" dirty="0" smtClean="0"/>
            <a:t>Взаимодействие с семьями воспитанников</a:t>
          </a:r>
          <a:endParaRPr lang="ru-RU" dirty="0"/>
        </a:p>
      </dgm:t>
    </dgm:pt>
    <dgm:pt modelId="{F6E97B24-17F4-4E4D-8978-22FF90E47679}" type="parTrans" cxnId="{4F5766BA-62F1-4390-9DF4-1E3B2C8C5FA5}">
      <dgm:prSet/>
      <dgm:spPr/>
      <dgm:t>
        <a:bodyPr/>
        <a:lstStyle/>
        <a:p>
          <a:endParaRPr lang="ru-RU"/>
        </a:p>
      </dgm:t>
    </dgm:pt>
    <dgm:pt modelId="{EE5F9411-3E9E-4552-B3D6-4EDF354DB295}" type="sibTrans" cxnId="{4F5766BA-62F1-4390-9DF4-1E3B2C8C5FA5}">
      <dgm:prSet/>
      <dgm:spPr/>
      <dgm:t>
        <a:bodyPr/>
        <a:lstStyle/>
        <a:p>
          <a:endParaRPr lang="ru-RU"/>
        </a:p>
      </dgm:t>
    </dgm:pt>
    <dgm:pt modelId="{CA0A1E1A-A01F-4D64-9C63-AF0A8DAB64F0}">
      <dgm:prSet phldrT="[Текст]"/>
      <dgm:spPr/>
      <dgm:t>
        <a:bodyPr/>
        <a:lstStyle/>
        <a:p>
          <a:r>
            <a:rPr lang="ru-RU" dirty="0" smtClean="0"/>
            <a:t>Работа с детьми</a:t>
          </a:r>
          <a:endParaRPr lang="ru-RU" dirty="0"/>
        </a:p>
      </dgm:t>
    </dgm:pt>
    <dgm:pt modelId="{BC3C165F-D6BC-467E-AAA8-407561F7BB31}" type="parTrans" cxnId="{3AC5CC08-6031-4931-8E79-9DBFCE0F2A7A}">
      <dgm:prSet/>
      <dgm:spPr/>
      <dgm:t>
        <a:bodyPr/>
        <a:lstStyle/>
        <a:p>
          <a:endParaRPr lang="ru-RU"/>
        </a:p>
      </dgm:t>
    </dgm:pt>
    <dgm:pt modelId="{64BE0F03-F7E7-46C4-BA53-37AB003AE70D}" type="sibTrans" cxnId="{3AC5CC08-6031-4931-8E79-9DBFCE0F2A7A}">
      <dgm:prSet/>
      <dgm:spPr/>
      <dgm:t>
        <a:bodyPr/>
        <a:lstStyle/>
        <a:p>
          <a:endParaRPr lang="ru-RU"/>
        </a:p>
      </dgm:t>
    </dgm:pt>
    <dgm:pt modelId="{C6895EBD-7252-4113-9C6C-3DD20D908680}" type="pres">
      <dgm:prSet presAssocID="{CCA6F93E-A4E4-4FED-B06D-80AAC4FD4489}" presName="Name0" presStyleCnt="0">
        <dgm:presLayoutVars>
          <dgm:dir/>
          <dgm:animLvl val="lvl"/>
          <dgm:resizeHandles val="exact"/>
        </dgm:presLayoutVars>
      </dgm:prSet>
      <dgm:spPr/>
    </dgm:pt>
    <dgm:pt modelId="{EF7A62D6-5DC9-41CC-AA4E-06A1639B7447}" type="pres">
      <dgm:prSet presAssocID="{0E6942B4-9A31-4985-8237-B857452CBC66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16AAB9CE-457A-46DF-90F6-1BEF97B49D80}" type="pres">
      <dgm:prSet presAssocID="{EE5F9411-3E9E-4552-B3D6-4EDF354DB295}" presName="parTxOnlySpace" presStyleCnt="0"/>
      <dgm:spPr/>
    </dgm:pt>
    <dgm:pt modelId="{C05A8725-9C48-48CA-98AD-79CE3B9E92AC}" type="pres">
      <dgm:prSet presAssocID="{CA0A1E1A-A01F-4D64-9C63-AF0A8DAB64F0}" presName="parTxOnly" presStyleLbl="node1" presStyleIdx="1" presStyleCnt="2" custScaleX="72655" custScaleY="95185" custLinFactNeighborX="36843" custLinFactNeighborY="-335">
        <dgm:presLayoutVars>
          <dgm:chMax val="0"/>
          <dgm:chPref val="0"/>
          <dgm:bulletEnabled val="1"/>
        </dgm:presLayoutVars>
      </dgm:prSet>
      <dgm:spPr/>
    </dgm:pt>
  </dgm:ptLst>
  <dgm:cxnLst>
    <dgm:cxn modelId="{1B368DA8-299D-4DF1-89E7-E63DBA9BFF09}" type="presOf" srcId="{0E6942B4-9A31-4985-8237-B857452CBC66}" destId="{EF7A62D6-5DC9-41CC-AA4E-06A1639B7447}" srcOrd="0" destOrd="0" presId="urn:microsoft.com/office/officeart/2005/8/layout/chevron1"/>
    <dgm:cxn modelId="{5E88E1FD-62AF-4687-8EAD-D05C49CBF5DB}" type="presOf" srcId="{CCA6F93E-A4E4-4FED-B06D-80AAC4FD4489}" destId="{C6895EBD-7252-4113-9C6C-3DD20D908680}" srcOrd="0" destOrd="0" presId="urn:microsoft.com/office/officeart/2005/8/layout/chevron1"/>
    <dgm:cxn modelId="{880CD529-FFA5-4E2B-8EDC-706A997B4A22}" type="presOf" srcId="{CA0A1E1A-A01F-4D64-9C63-AF0A8DAB64F0}" destId="{C05A8725-9C48-48CA-98AD-79CE3B9E92AC}" srcOrd="0" destOrd="0" presId="urn:microsoft.com/office/officeart/2005/8/layout/chevron1"/>
    <dgm:cxn modelId="{4F5766BA-62F1-4390-9DF4-1E3B2C8C5FA5}" srcId="{CCA6F93E-A4E4-4FED-B06D-80AAC4FD4489}" destId="{0E6942B4-9A31-4985-8237-B857452CBC66}" srcOrd="0" destOrd="0" parTransId="{F6E97B24-17F4-4E4D-8978-22FF90E47679}" sibTransId="{EE5F9411-3E9E-4552-B3D6-4EDF354DB295}"/>
    <dgm:cxn modelId="{3AC5CC08-6031-4931-8E79-9DBFCE0F2A7A}" srcId="{CCA6F93E-A4E4-4FED-B06D-80AAC4FD4489}" destId="{CA0A1E1A-A01F-4D64-9C63-AF0A8DAB64F0}" srcOrd="1" destOrd="0" parTransId="{BC3C165F-D6BC-467E-AAA8-407561F7BB31}" sibTransId="{64BE0F03-F7E7-46C4-BA53-37AB003AE70D}"/>
    <dgm:cxn modelId="{DC273015-53EC-4FCB-AFBE-8A32F6C2D9D0}" type="presParOf" srcId="{C6895EBD-7252-4113-9C6C-3DD20D908680}" destId="{EF7A62D6-5DC9-41CC-AA4E-06A1639B7447}" srcOrd="0" destOrd="0" presId="urn:microsoft.com/office/officeart/2005/8/layout/chevron1"/>
    <dgm:cxn modelId="{30F154F3-A731-4335-8A01-AE278D35700B}" type="presParOf" srcId="{C6895EBD-7252-4113-9C6C-3DD20D908680}" destId="{16AAB9CE-457A-46DF-90F6-1BEF97B49D80}" srcOrd="1" destOrd="0" presId="urn:microsoft.com/office/officeart/2005/8/layout/chevron1"/>
    <dgm:cxn modelId="{3B9502D5-33A9-4A14-B5C4-F977EFC6FC92}" type="presParOf" srcId="{C6895EBD-7252-4113-9C6C-3DD20D908680}" destId="{C05A8725-9C48-48CA-98AD-79CE3B9E92AC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07D27-5079-45E1-933C-79D8645CF8EB}">
      <dsp:nvSpPr>
        <dsp:cNvPr id="0" name=""/>
        <dsp:cNvSpPr/>
      </dsp:nvSpPr>
      <dsp:spPr>
        <a:xfrm>
          <a:off x="0" y="0"/>
          <a:ext cx="9777413" cy="0"/>
        </a:xfrm>
        <a:prstGeom prst="lin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9DBB7-71DB-40EA-877B-FE4EA7D9BCC4}">
      <dsp:nvSpPr>
        <dsp:cNvPr id="0" name=""/>
        <dsp:cNvSpPr/>
      </dsp:nvSpPr>
      <dsp:spPr>
        <a:xfrm>
          <a:off x="0" y="0"/>
          <a:ext cx="1955482" cy="4662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Этапы реализации проекта</a:t>
          </a:r>
          <a:endParaRPr lang="ru-RU" sz="2700" kern="1200" dirty="0"/>
        </a:p>
      </dsp:txBody>
      <dsp:txXfrm>
        <a:off x="0" y="0"/>
        <a:ext cx="1955482" cy="4662330"/>
      </dsp:txXfrm>
    </dsp:sp>
    <dsp:sp modelId="{E59B0CFB-E577-4F88-8D6A-6B0699DDF6E7}">
      <dsp:nvSpPr>
        <dsp:cNvPr id="0" name=""/>
        <dsp:cNvSpPr/>
      </dsp:nvSpPr>
      <dsp:spPr>
        <a:xfrm>
          <a:off x="2102143" y="72848"/>
          <a:ext cx="7675269" cy="1456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1.Организационный</a:t>
          </a:r>
          <a:endParaRPr lang="ru-RU" sz="4100" kern="1200" dirty="0"/>
        </a:p>
      </dsp:txBody>
      <dsp:txXfrm>
        <a:off x="2102143" y="72848"/>
        <a:ext cx="7675269" cy="1456978"/>
      </dsp:txXfrm>
    </dsp:sp>
    <dsp:sp modelId="{EE3B43BD-8747-4106-89E8-294A18692B40}">
      <dsp:nvSpPr>
        <dsp:cNvPr id="0" name=""/>
        <dsp:cNvSpPr/>
      </dsp:nvSpPr>
      <dsp:spPr>
        <a:xfrm>
          <a:off x="1955482" y="1529827"/>
          <a:ext cx="782193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13651-A2FB-48DC-B35D-09080888611F}">
      <dsp:nvSpPr>
        <dsp:cNvPr id="0" name=""/>
        <dsp:cNvSpPr/>
      </dsp:nvSpPr>
      <dsp:spPr>
        <a:xfrm>
          <a:off x="2102143" y="1602676"/>
          <a:ext cx="7675269" cy="1456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2.Планирование реализации проекта</a:t>
          </a:r>
          <a:endParaRPr lang="ru-RU" sz="4100" kern="1200" dirty="0"/>
        </a:p>
      </dsp:txBody>
      <dsp:txXfrm>
        <a:off x="2102143" y="1602676"/>
        <a:ext cx="7675269" cy="1456978"/>
      </dsp:txXfrm>
    </dsp:sp>
    <dsp:sp modelId="{9F18CFDD-0C83-4F74-82B2-BCE104BFD77F}">
      <dsp:nvSpPr>
        <dsp:cNvPr id="0" name=""/>
        <dsp:cNvSpPr/>
      </dsp:nvSpPr>
      <dsp:spPr>
        <a:xfrm>
          <a:off x="1955482" y="3059654"/>
          <a:ext cx="782193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7E9AF2-3624-4BEE-9AE2-DAC228E6EB84}">
      <dsp:nvSpPr>
        <dsp:cNvPr id="0" name=""/>
        <dsp:cNvSpPr/>
      </dsp:nvSpPr>
      <dsp:spPr>
        <a:xfrm>
          <a:off x="2102143" y="3132503"/>
          <a:ext cx="7675269" cy="1456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3.Реализация проекта</a:t>
          </a:r>
          <a:endParaRPr lang="ru-RU" sz="4100" kern="1200" dirty="0"/>
        </a:p>
      </dsp:txBody>
      <dsp:txXfrm>
        <a:off x="2102143" y="3132503"/>
        <a:ext cx="7675269" cy="1456978"/>
      </dsp:txXfrm>
    </dsp:sp>
    <dsp:sp modelId="{EFAA5025-46D2-4B43-9A97-AD4BE72CF7E2}">
      <dsp:nvSpPr>
        <dsp:cNvPr id="0" name=""/>
        <dsp:cNvSpPr/>
      </dsp:nvSpPr>
      <dsp:spPr>
        <a:xfrm>
          <a:off x="1955482" y="4589482"/>
          <a:ext cx="782193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A62D6-5DC9-41CC-AA4E-06A1639B7447}">
      <dsp:nvSpPr>
        <dsp:cNvPr id="0" name=""/>
        <dsp:cNvSpPr/>
      </dsp:nvSpPr>
      <dsp:spPr>
        <a:xfrm>
          <a:off x="4012" y="183692"/>
          <a:ext cx="5607968" cy="224318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Взаимодействие с семьями воспитанников</a:t>
          </a:r>
          <a:endParaRPr lang="ru-RU" sz="3500" kern="1200" dirty="0"/>
        </a:p>
      </dsp:txBody>
      <dsp:txXfrm>
        <a:off x="1125606" y="183692"/>
        <a:ext cx="3364781" cy="2243187"/>
      </dsp:txXfrm>
    </dsp:sp>
    <dsp:sp modelId="{C05A8725-9C48-48CA-98AD-79CE3B9E92AC}">
      <dsp:nvSpPr>
        <dsp:cNvPr id="0" name=""/>
        <dsp:cNvSpPr/>
      </dsp:nvSpPr>
      <dsp:spPr>
        <a:xfrm>
          <a:off x="5055195" y="230182"/>
          <a:ext cx="4074469" cy="2135177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018" tIns="46673" rIns="46673" bIns="46673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Работа с детьми</a:t>
          </a:r>
          <a:endParaRPr lang="ru-RU" sz="3500" kern="1200" dirty="0"/>
        </a:p>
      </dsp:txBody>
      <dsp:txXfrm>
        <a:off x="6122784" y="230182"/>
        <a:ext cx="1939292" cy="2135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63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02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47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4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6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0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51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98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3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51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DD5D7-95F7-4A13-A57D-80C201124025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B354-1317-4A31-B159-02BAAACDA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2963"/>
            <a:ext cx="9144000" cy="200987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66"/>
                </a:solidFill>
              </a:rPr>
              <a:t>Проект "Дикие животные лесов Смоленской области"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2221" y="5119903"/>
            <a:ext cx="3482566" cy="1522223"/>
          </a:xfrm>
        </p:spPr>
        <p:txBody>
          <a:bodyPr/>
          <a:lstStyle/>
          <a:p>
            <a:r>
              <a:rPr lang="ru-RU" b="1" dirty="0" smtClean="0"/>
              <a:t>Подготовили: Тронь А.А. ;Титова Т.И.</a:t>
            </a:r>
          </a:p>
        </p:txBody>
      </p:sp>
      <p:pic>
        <p:nvPicPr>
          <p:cNvPr id="6" name="Picture 2" descr="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45F71"/>
              </a:clrFrom>
              <a:clrTo>
                <a:srgbClr val="A45F7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51892" y="2558123"/>
            <a:ext cx="3528194" cy="2345907"/>
          </a:xfrm>
          <a:prstGeom prst="rect">
            <a:avLst/>
          </a:prstGeom>
          <a:ln w="38100">
            <a:solidFill>
              <a:srgbClr val="FF9900"/>
            </a:solidFill>
          </a:ln>
          <a:effectLst>
            <a:outerShdw dist="45791" dir="3378596" algn="ctr" rotWithShape="0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476492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21806"/>
            <a:ext cx="10515600" cy="35217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Тема проекта </a:t>
            </a:r>
            <a:r>
              <a:rPr lang="ru-RU" dirty="0"/>
              <a:t>"Дикие животные лесов Смоленской области"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05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Актуальность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2225467"/>
            <a:ext cx="7173362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Дети имеют довольно скудные сведения о диких животных лесов Смоленской области, об их повадках и          		жизнедеятельности. Поэтому необходимо более 	 			близко познакомить их с объектами 			ближайшего 	окружения.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1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7999" y="769545"/>
            <a:ext cx="6186535" cy="2717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5400" b="1" dirty="0" smtClean="0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дикими животными лесов Смоленской области, их связью со средой обитания; формирование осознанно – правильного отношения к представителям животного мира.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26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7117"/>
            <a:ext cx="10515600" cy="54798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Задачи:</a:t>
            </a:r>
          </a:p>
          <a:p>
            <a:pPr lvl="0"/>
            <a:r>
              <a:rPr lang="ru-RU" sz="3200" b="1" dirty="0"/>
              <a:t>Развивать поисковую деятельность детей:</a:t>
            </a:r>
          </a:p>
          <a:p>
            <a:pPr lvl="0"/>
            <a:r>
              <a:rPr lang="ru-RU" sz="3200" b="1" dirty="0"/>
              <a:t>Расширять и систематизировать знания детей о диких животных лесов Смоленской области;</a:t>
            </a:r>
          </a:p>
          <a:p>
            <a:pPr lvl="0"/>
            <a:r>
              <a:rPr lang="ru-RU" sz="3200" b="1" dirty="0"/>
              <a:t>Развивать связную речь, обогащать словарь детей;</a:t>
            </a:r>
          </a:p>
          <a:p>
            <a:pPr lvl="0"/>
            <a:r>
              <a:rPr lang="ru-RU" sz="3200" b="1" dirty="0"/>
              <a:t>Совершенствовать стиль партнёрских отношений;</a:t>
            </a:r>
          </a:p>
          <a:p>
            <a:pPr lvl="0"/>
            <a:r>
              <a:rPr lang="ru-RU" sz="3200" b="1" dirty="0"/>
              <a:t>Развивать образное и вариативное мышление, фантазию, воображение, творческие способности</a:t>
            </a:r>
            <a:r>
              <a:rPr lang="ru-RU" sz="3200" dirty="0"/>
              <a:t>.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855052"/>
              </p:ext>
            </p:extLst>
          </p:nvPr>
        </p:nvGraphicFramePr>
        <p:xfrm>
          <a:off x="1222375" y="606582"/>
          <a:ext cx="9777413" cy="4662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1312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Направления в работе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828480"/>
              </p:ext>
            </p:extLst>
          </p:nvPr>
        </p:nvGraphicFramePr>
        <p:xfrm>
          <a:off x="838200" y="1825625"/>
          <a:ext cx="9129665" cy="2610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515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Методы и приёмы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algn="ctr">
              <a:buFont typeface="+mj-lt"/>
              <a:buAutoNum type="arabicPeriod"/>
            </a:pPr>
            <a:r>
              <a:rPr lang="ru-RU" b="1" dirty="0" smtClean="0"/>
              <a:t>практические </a:t>
            </a:r>
            <a:r>
              <a:rPr lang="ru-RU" b="1" dirty="0"/>
              <a:t>(игровые);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экспериментирование;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моделирование;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воссоздание;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преобразование;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конструирование.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b="1" dirty="0"/>
              <a:t>сюжетно-ролевая игра;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b="1" dirty="0"/>
              <a:t>игра – драматизация</a:t>
            </a:r>
          </a:p>
        </p:txBody>
      </p:sp>
    </p:spTree>
    <p:extLst>
      <p:ext uri="{BB962C8B-B14F-4D97-AF65-F5344CB8AC3E}">
        <p14:creationId xmlns:p14="http://schemas.microsoft.com/office/powerpoint/2010/main" val="4176930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Продукт проектной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2218" y="1825625"/>
            <a:ext cx="980490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– </a:t>
            </a:r>
            <a:r>
              <a:rPr lang="ru-RU" dirty="0" smtClean="0"/>
              <a:t>Рисования </a:t>
            </a:r>
            <a:r>
              <a:rPr lang="ru-RU" dirty="0"/>
              <a:t>“ Дикие животные лесов Смоленской области”;</a:t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Лепки </a:t>
            </a:r>
            <a:r>
              <a:rPr lang="ru-RU" dirty="0"/>
              <a:t>диких животных Смоленской области;</a:t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Рисования </a:t>
            </a:r>
            <a:r>
              <a:rPr lang="ru-RU" dirty="0"/>
              <a:t>животных нашей области с использованием нетрадиционных техник.</a:t>
            </a:r>
            <a:br>
              <a:rPr lang="ru-RU" dirty="0"/>
            </a:br>
            <a:r>
              <a:rPr lang="ru-RU" dirty="0"/>
              <a:t>– </a:t>
            </a:r>
            <a:r>
              <a:rPr lang="ru-RU" dirty="0" smtClean="0"/>
              <a:t>Проведение открытого занятия-викторины «Дикие животные»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428" y="6311900"/>
            <a:ext cx="2534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Сафоново 2018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78312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130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Times New Roman</vt:lpstr>
      <vt:lpstr>Тема Office</vt:lpstr>
      <vt:lpstr>Проект "Дикие животные лесов Смоленской области"</vt:lpstr>
      <vt:lpstr>Тема проекта "Дикие животные лесов Смоленской области" </vt:lpstr>
      <vt:lpstr>Актуальность</vt:lpstr>
      <vt:lpstr>Презентация PowerPoint</vt:lpstr>
      <vt:lpstr>Презентация PowerPoint</vt:lpstr>
      <vt:lpstr>Презентация PowerPoint</vt:lpstr>
      <vt:lpstr>Направления в работе</vt:lpstr>
      <vt:lpstr>Методы и приёмы: </vt:lpstr>
      <vt:lpstr>Продукт проектной деятельности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"Дикие животные лесов Смоленской области"</dc:title>
  <dc:creator>Пользователь</dc:creator>
  <cp:lastModifiedBy>Пользователь</cp:lastModifiedBy>
  <cp:revision>7</cp:revision>
  <dcterms:created xsi:type="dcterms:W3CDTF">2018-03-20T18:02:02Z</dcterms:created>
  <dcterms:modified xsi:type="dcterms:W3CDTF">2018-03-20T18:42:24Z</dcterms:modified>
</cp:coreProperties>
</file>