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4" r:id="rId5"/>
    <p:sldId id="265" r:id="rId6"/>
    <p:sldId id="273" r:id="rId7"/>
    <p:sldId id="274" r:id="rId8"/>
    <p:sldId id="27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18D6-D307-4E36-8E8E-5BCF455A72D5}" type="datetimeFigureOut">
              <a:rPr lang="ru-RU" smtClean="0"/>
              <a:pPr/>
              <a:t>28.03.2018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2A485-FE61-4E8D-9577-2B9EA3E75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18D6-D307-4E36-8E8E-5BCF455A72D5}" type="datetimeFigureOut">
              <a:rPr lang="ru-RU" smtClean="0"/>
              <a:pPr/>
              <a:t>28.03.2018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2A485-FE61-4E8D-9577-2B9EA3E75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18D6-D307-4E36-8E8E-5BCF455A72D5}" type="datetimeFigureOut">
              <a:rPr lang="ru-RU" smtClean="0"/>
              <a:pPr/>
              <a:t>28.03.2018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2A485-FE61-4E8D-9577-2B9EA3E75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18D6-D307-4E36-8E8E-5BCF455A72D5}" type="datetimeFigureOut">
              <a:rPr lang="ru-RU" smtClean="0"/>
              <a:pPr/>
              <a:t>28.03.2018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2A485-FE61-4E8D-9577-2B9EA3E75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18D6-D307-4E36-8E8E-5BCF455A72D5}" type="datetimeFigureOut">
              <a:rPr lang="ru-RU" smtClean="0"/>
              <a:pPr/>
              <a:t>28.03.2018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2A485-FE61-4E8D-9577-2B9EA3E75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18D6-D307-4E36-8E8E-5BCF455A72D5}" type="datetimeFigureOut">
              <a:rPr lang="ru-RU" smtClean="0"/>
              <a:pPr/>
              <a:t>28.03.2018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2A485-FE61-4E8D-9577-2B9EA3E75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18D6-D307-4E36-8E8E-5BCF455A72D5}" type="datetimeFigureOut">
              <a:rPr lang="ru-RU" smtClean="0"/>
              <a:pPr/>
              <a:t>28.03.2018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2A485-FE61-4E8D-9577-2B9EA3E75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18D6-D307-4E36-8E8E-5BCF455A72D5}" type="datetimeFigureOut">
              <a:rPr lang="ru-RU" smtClean="0"/>
              <a:pPr/>
              <a:t>28.03.2018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2A485-FE61-4E8D-9577-2B9EA3E75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18D6-D307-4E36-8E8E-5BCF455A72D5}" type="datetimeFigureOut">
              <a:rPr lang="ru-RU" smtClean="0"/>
              <a:pPr/>
              <a:t>28.03.2018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2A485-FE61-4E8D-9577-2B9EA3E75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18D6-D307-4E36-8E8E-5BCF455A72D5}" type="datetimeFigureOut">
              <a:rPr lang="ru-RU" smtClean="0"/>
              <a:pPr/>
              <a:t>28.03.2018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2A485-FE61-4E8D-9577-2B9EA3E75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18D6-D307-4E36-8E8E-5BCF455A72D5}" type="datetimeFigureOut">
              <a:rPr lang="ru-RU" smtClean="0"/>
              <a:pPr/>
              <a:t>28.03.2018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2A485-FE61-4E8D-9577-2B9EA3E75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B18D6-D307-4E36-8E8E-5BCF455A72D5}" type="datetimeFigureOut">
              <a:rPr lang="ru-RU" smtClean="0"/>
              <a:pPr/>
              <a:t>28.03.2018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2A485-FE61-4E8D-9577-2B9EA3E75F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16"/>
            <a:ext cx="8229600" cy="157163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Путешествие сквозь космос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ped-kopilka.ru/images/1%28142%2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85786" y="2214554"/>
            <a:ext cx="742955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В КОСМОСЕ </a:t>
            </a:r>
          </a:p>
          <a:p>
            <a:pPr algn="ctr"/>
            <a:r>
              <a:rPr lang="ru-RU" sz="6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ТАК ЗДОРОВО!</a:t>
            </a:r>
            <a:endParaRPr lang="ru-RU" sz="60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288032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 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Содержимое 3" descr="http://ped-kopilka.ru/images/0%286%2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ru-RU" sz="1800" dirty="0"/>
              <a:t>Планет всего девять, все они разные. В глубокой космической мерзлоте, на границе солнечной системы, движутся планеты – небольшие тела изо льда, пыли и камней. А между орбитами Марса и Юпитера расположено большое скопление астероидов – каменных глыб.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Содержимое 3" descr="http://ped-kopilka.ru/images/2%28145%2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878497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1800" dirty="0"/>
              <a:t>Звезды кажутся нам из далека светящимися огоньками, потому что они находятся очень далеко. На самом деле каждая звезда – это гигантски газовый шар, подобный нашему солнцу, который излучает тепло и свет. 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Содержимое 3" descr="http://ped-kopilka.ru/images/9%2880%2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36712"/>
            <a:ext cx="8640960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1800" dirty="0"/>
              <a:t>Созвездие – это узор из звезд , создающих какую-либо фигуру.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Содержимое 3" descr="http://ped-kopilka.ru/images/10%2870%2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76672"/>
            <a:ext cx="8784976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На небе легко найти семь ярких звёзд, которые напоминают ковш. Это созвездие  так и называется – Большой ковш. Есть у него и другое  название – Большая Медведица.</a:t>
            </a:r>
            <a:endParaRPr lang="ru-RU" sz="1800" dirty="0"/>
          </a:p>
        </p:txBody>
      </p:sp>
      <p:pic>
        <p:nvPicPr>
          <p:cNvPr id="1026" name="Picture 2" descr="C:\Users\Олеся\Desktop\дед.сад\презинтация космос\2068185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88840"/>
            <a:ext cx="7488832" cy="43924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А рядом  с Большой Медведицой можно увидеть  Малую Медведицу.</a:t>
            </a:r>
            <a:endParaRPr lang="ru-RU" sz="1800" dirty="0"/>
          </a:p>
        </p:txBody>
      </p:sp>
      <p:pic>
        <p:nvPicPr>
          <p:cNvPr id="2050" name="Picture 2" descr="C:\Users\Олеся\Desktop\дед.сад\ковш\99887438_3109898_B_i_M_medved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68760"/>
            <a:ext cx="7848872" cy="525658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Мы часто видим на небе яркую точку, которая движется по небу, оставляя след. И называем это явление – падающей звездой. Но на самом деле это космические осколки, сгорающие в атмосфере Земли.</a:t>
            </a:r>
            <a:endParaRPr lang="ru-RU" sz="1800" dirty="0"/>
          </a:p>
        </p:txBody>
      </p:sp>
      <p:pic>
        <p:nvPicPr>
          <p:cNvPr id="3075" name="Picture 3" descr="C:\Users\Олеся\Desktop\дед.сад\ковш\47429629_1207732505_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1196752"/>
            <a:ext cx="8136904" cy="5400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177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Путешествие сквозь космос</vt:lpstr>
      <vt:lpstr>   </vt:lpstr>
      <vt:lpstr>Планет всего девять, все они разные. В глубокой космической мерзлоте, на границе солнечной системы, движутся планеты – небольшие тела изо льда, пыли и камней. А между орбитами Марса и Юпитера расположено большое скопление астероидов – каменных глыб. </vt:lpstr>
      <vt:lpstr>Звезды кажутся нам из далека светящимися огоньками, потому что они находятся очень далеко. На самом деле каждая звезда – это гигантски газовый шар, подобный нашему солнцу, который излучает тепло и свет.  </vt:lpstr>
      <vt:lpstr>Созвездие – это узор из звезд , создающих какую-либо фигуру. </vt:lpstr>
      <vt:lpstr>На небе легко найти семь ярких звёзд, которые напоминают ковш. Это созвездие  так и называется – Большой ковш. Есть у него и другое  название – Большая Медведица.</vt:lpstr>
      <vt:lpstr>А рядом  с Большой Медведицой можно увидеть  Малую Медведицу.</vt:lpstr>
      <vt:lpstr>Мы часто видим на небе яркую точку, которая движется по небу, оставляя след. И называем это явление – падающей звездой. Но на самом деле это космические осколки, сгорающие в атмосфере Земли.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Олеся</dc:creator>
  <cp:lastModifiedBy>hp</cp:lastModifiedBy>
  <cp:revision>49</cp:revision>
  <dcterms:created xsi:type="dcterms:W3CDTF">2014-04-22T10:52:14Z</dcterms:created>
  <dcterms:modified xsi:type="dcterms:W3CDTF">2018-03-28T17:52:39Z</dcterms:modified>
</cp:coreProperties>
</file>