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5" r:id="rId4"/>
    <p:sldId id="266" r:id="rId5"/>
    <p:sldId id="267" r:id="rId6"/>
    <p:sldId id="268" r:id="rId7"/>
    <p:sldId id="271" r:id="rId8"/>
    <p:sldId id="272" r:id="rId9"/>
    <p:sldId id="274" r:id="rId10"/>
    <p:sldId id="276" r:id="rId11"/>
    <p:sldId id="277" r:id="rId12"/>
    <p:sldId id="28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58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Администратор\Desktop\к.ж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63139"/>
            <a:ext cx="10188623" cy="6915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799" y="16895"/>
            <a:ext cx="7772400" cy="1470025"/>
          </a:xfrm>
        </p:spPr>
        <p:txBody>
          <a:bodyPr/>
          <a:lstStyle/>
          <a:p>
            <a:r>
              <a:rPr lang="ru-RU" dirty="0" smtClean="0"/>
              <a:t>ФГБДОУ ЦРР детский </a:t>
            </a:r>
            <a:br>
              <a:rPr lang="ru-RU" dirty="0" smtClean="0"/>
            </a:br>
            <a:r>
              <a:rPr lang="ru-RU" dirty="0" smtClean="0"/>
              <a:t>сад № 1387 УДП РФ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Путешествие в страну «ИГРОГРАД»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0843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Администратор\Desktop\к.ж\10585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63906"/>
            <a:ext cx="9540552" cy="7165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08212" y="0"/>
            <a:ext cx="653447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«Машина»</a:t>
            </a:r>
            <a:endParaRPr lang="ru-RU" dirty="0"/>
          </a:p>
          <a:p>
            <a:r>
              <a:rPr lang="ru-RU" dirty="0"/>
              <a:t>Сидим с шофером рядом </a:t>
            </a:r>
            <a:r>
              <a:rPr lang="ru-RU" dirty="0" err="1"/>
              <a:t>би-би-би</a:t>
            </a:r>
            <a:endParaRPr lang="ru-RU" dirty="0"/>
          </a:p>
          <a:p>
            <a:r>
              <a:rPr lang="ru-RU" dirty="0"/>
              <a:t>Помочь шоферу надо </a:t>
            </a:r>
            <a:r>
              <a:rPr lang="ru-RU" dirty="0" err="1"/>
              <a:t>би-би-би</a:t>
            </a:r>
            <a:endParaRPr lang="ru-RU" dirty="0"/>
          </a:p>
          <a:p>
            <a:r>
              <a:rPr lang="ru-RU" dirty="0"/>
              <a:t>Машинам всем и людям </a:t>
            </a:r>
            <a:r>
              <a:rPr lang="ru-RU" dirty="0" err="1"/>
              <a:t>би-би-би</a:t>
            </a:r>
            <a:endParaRPr lang="ru-RU" dirty="0"/>
          </a:p>
          <a:p>
            <a:r>
              <a:rPr lang="ru-RU" dirty="0"/>
              <a:t>Бибикать громко будем </a:t>
            </a:r>
            <a:r>
              <a:rPr lang="ru-RU" dirty="0" err="1"/>
              <a:t>би-би-би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197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Администратор\Desktop\к.ж\mama_i_det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526" y="0"/>
            <a:ext cx="9280525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39952" y="0"/>
            <a:ext cx="50040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«</a:t>
            </a:r>
            <a:r>
              <a:rPr lang="ru-RU" dirty="0"/>
              <a:t>Мама»</a:t>
            </a:r>
          </a:p>
          <a:p>
            <a:r>
              <a:rPr lang="ru-RU" dirty="0"/>
              <a:t>Кто нас на руки берёт-мама</a:t>
            </a:r>
          </a:p>
          <a:p>
            <a:r>
              <a:rPr lang="ru-RU" dirty="0"/>
              <a:t>Кто нам песенки поёт ?Мама.</a:t>
            </a:r>
          </a:p>
          <a:p>
            <a:r>
              <a:rPr lang="ru-RU" dirty="0"/>
              <a:t>Кто качает нас в коляске? Мама.</a:t>
            </a:r>
          </a:p>
          <a:p>
            <a:r>
              <a:rPr lang="ru-RU" dirty="0"/>
              <a:t>Кто нам утром моет глазки? Мама.</a:t>
            </a:r>
          </a:p>
          <a:p>
            <a:r>
              <a:rPr lang="ru-RU" dirty="0"/>
              <a:t>Кто читает на ночь сказки ? Мама.</a:t>
            </a:r>
          </a:p>
        </p:txBody>
      </p:sp>
    </p:spTree>
    <p:extLst>
      <p:ext uri="{BB962C8B-B14F-4D97-AF65-F5344CB8AC3E}">
        <p14:creationId xmlns:p14="http://schemas.microsoft.com/office/powerpoint/2010/main" val="180413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Администратор\Desktop\к.ж\kartinkijane.ru-53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415"/>
            <a:ext cx="9144000" cy="717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91880" y="-171399"/>
            <a:ext cx="5652120" cy="70162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000000"/>
                </a:solidFill>
                <a:ea typeface="Times New Roman"/>
                <a:cs typeface="Times New Roman"/>
              </a:rPr>
              <a:t>Давайте попрощаемся   со всеми теми ,с кем повстречались сегодня. </a:t>
            </a:r>
            <a:endParaRPr lang="ru-RU" sz="3200" dirty="0" smtClean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 smtClean="0">
                <a:solidFill>
                  <a:srgbClr val="000000"/>
                </a:solidFill>
                <a:ea typeface="Times New Roman"/>
                <a:cs typeface="Times New Roman"/>
              </a:rPr>
              <a:t>Кстати</a:t>
            </a:r>
            <a:r>
              <a:rPr lang="ru-RU" sz="3200" dirty="0">
                <a:solidFill>
                  <a:srgbClr val="000000"/>
                </a:solidFill>
                <a:ea typeface="Times New Roman"/>
                <a:cs typeface="Times New Roman"/>
              </a:rPr>
              <a:t>, кого мы сегодня </a:t>
            </a:r>
            <a:r>
              <a:rPr lang="ru-RU" sz="3200" dirty="0" smtClean="0">
                <a:solidFill>
                  <a:srgbClr val="000000"/>
                </a:solidFill>
                <a:ea typeface="Times New Roman"/>
                <a:cs typeface="Times New Roman"/>
              </a:rPr>
              <a:t>повстречали, с </a:t>
            </a:r>
            <a:r>
              <a:rPr lang="ru-RU" sz="3200" dirty="0">
                <a:solidFill>
                  <a:srgbClr val="000000"/>
                </a:solidFill>
                <a:ea typeface="Times New Roman"/>
                <a:cs typeface="Times New Roman"/>
              </a:rPr>
              <a:t>кем поиграли? Кого запомнили ,с кем подружились? Вам понравилось путешествие? </a:t>
            </a:r>
            <a:r>
              <a:rPr lang="ru-RU" sz="3200" dirty="0" smtClean="0">
                <a:solidFill>
                  <a:srgbClr val="000000"/>
                </a:solidFill>
                <a:ea typeface="Times New Roman"/>
                <a:cs typeface="Times New Roman"/>
              </a:rPr>
              <a:t>Ещё куда-нибудь путешествовать </a:t>
            </a:r>
            <a:r>
              <a:rPr lang="ru-RU" sz="3200" dirty="0">
                <a:solidFill>
                  <a:srgbClr val="000000"/>
                </a:solidFill>
                <a:ea typeface="Times New Roman"/>
                <a:cs typeface="Times New Roman"/>
              </a:rPr>
              <a:t>будем? Отлично! </a:t>
            </a:r>
            <a:r>
              <a:rPr lang="ru-RU" sz="3200" dirty="0" smtClean="0">
                <a:solidFill>
                  <a:srgbClr val="000000"/>
                </a:solidFill>
                <a:ea typeface="Times New Roman"/>
                <a:cs typeface="Times New Roman"/>
              </a:rPr>
              <a:t>Будем </a:t>
            </a:r>
            <a:r>
              <a:rPr lang="ru-RU" sz="3200" dirty="0">
                <a:solidFill>
                  <a:srgbClr val="000000"/>
                </a:solidFill>
                <a:ea typeface="Times New Roman"/>
                <a:cs typeface="Times New Roman"/>
              </a:rPr>
              <a:t>чаще мы гулять и </a:t>
            </a:r>
            <a:r>
              <a:rPr lang="ru-RU" sz="3200" dirty="0" smtClean="0">
                <a:solidFill>
                  <a:srgbClr val="000000"/>
                </a:solidFill>
                <a:ea typeface="Times New Roman"/>
                <a:cs typeface="Times New Roman"/>
              </a:rPr>
              <a:t>здоровье укреплять</a:t>
            </a:r>
            <a:r>
              <a:rPr lang="ru-RU" sz="3200" dirty="0">
                <a:solidFill>
                  <a:srgbClr val="000000"/>
                </a:solidFill>
                <a:ea typeface="Times New Roman"/>
                <a:cs typeface="Times New Roman"/>
              </a:rPr>
              <a:t>!</a:t>
            </a:r>
            <a:endParaRPr lang="ru-RU" sz="2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89300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к.ж\0002-00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7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истратор\Desktop\к.ж\kartinki-na-shkafchiki-s-igrushkami-1-150x150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844824"/>
            <a:ext cx="5796135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690336"/>
            <a:ext cx="259228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/>
              <a:t>Паровозик </a:t>
            </a:r>
            <a:r>
              <a:rPr lang="ru-RU" dirty="0" err="1"/>
              <a:t>чух-чух-чух</a:t>
            </a:r>
            <a:r>
              <a:rPr lang="ru-RU" dirty="0"/>
              <a:t>, поезд мчится во весь дух </a:t>
            </a:r>
            <a:r>
              <a:rPr lang="ru-RU" b="1" dirty="0"/>
              <a:t>2 раза</a:t>
            </a:r>
            <a:endParaRPr lang="ru-RU" dirty="0"/>
          </a:p>
          <a:p>
            <a:pPr fontAlgn="base"/>
            <a:r>
              <a:rPr lang="ru-RU" dirty="0" err="1"/>
              <a:t>Чух-чух</a:t>
            </a:r>
            <a:r>
              <a:rPr lang="ru-RU" dirty="0"/>
              <a:t>, </a:t>
            </a:r>
            <a:r>
              <a:rPr lang="ru-RU" dirty="0" err="1"/>
              <a:t>чух-чух</a:t>
            </a:r>
            <a:endParaRPr lang="ru-RU" dirty="0"/>
          </a:p>
          <a:p>
            <a:pPr fontAlgn="base"/>
            <a:r>
              <a:rPr lang="ru-RU" dirty="0"/>
              <a:t>А колесики стучат</a:t>
            </a:r>
            <a:r>
              <a:rPr lang="ru-RU" dirty="0" smtClean="0"/>
              <a:t>,</a:t>
            </a:r>
          </a:p>
          <a:p>
            <a:pPr fontAlgn="base"/>
            <a:r>
              <a:rPr lang="ru-RU" dirty="0" smtClean="0"/>
              <a:t> тук-тук </a:t>
            </a:r>
            <a:r>
              <a:rPr lang="ru-RU" dirty="0" err="1" smtClean="0"/>
              <a:t>Тук-тук</a:t>
            </a:r>
            <a:r>
              <a:rPr lang="ru-RU" dirty="0" smtClean="0"/>
              <a:t> говорят</a:t>
            </a:r>
            <a:r>
              <a:rPr lang="ru-RU" dirty="0"/>
              <a:t> </a:t>
            </a:r>
            <a:r>
              <a:rPr lang="ru-RU" b="1" dirty="0"/>
              <a:t>2раза</a:t>
            </a:r>
            <a:endParaRPr lang="ru-RU" dirty="0"/>
          </a:p>
          <a:p>
            <a:pPr fontAlgn="base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231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Люба февраль 2016\задачи воспитания и обучения детей 3-4 лет по фгос_ 10 тыс изображений найдено в Яндекс.Картинках_files\19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59" b="10885"/>
          <a:stretch/>
        </p:blipFill>
        <p:spPr bwMode="auto">
          <a:xfrm>
            <a:off x="0" y="29547"/>
            <a:ext cx="9231747" cy="6828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399674"/>
            <a:ext cx="32403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/>
              <a:t>«Ножки»</a:t>
            </a:r>
            <a:endParaRPr lang="ru-RU" dirty="0"/>
          </a:p>
          <a:p>
            <a:pPr fontAlgn="base"/>
            <a:r>
              <a:rPr lang="ru-RU" dirty="0"/>
              <a:t>Ножки-ножки: вы куда бежите?</a:t>
            </a:r>
          </a:p>
          <a:p>
            <a:pPr fontAlgn="base"/>
            <a:r>
              <a:rPr lang="ru-RU" dirty="0"/>
              <a:t>Ножки-ножки: вы куда спешите? </a:t>
            </a:r>
          </a:p>
          <a:p>
            <a:pPr fontAlgn="base"/>
            <a:r>
              <a:rPr lang="ru-RU" dirty="0"/>
              <a:t>Мы по кочкам, по кочкам, по маленьким пенечкам</a:t>
            </a:r>
          </a:p>
          <a:p>
            <a:pPr fontAlgn="base"/>
            <a:r>
              <a:rPr lang="ru-RU" dirty="0"/>
              <a:t>И в ямку- бух!</a:t>
            </a:r>
          </a:p>
          <a:p>
            <a:pPr fontAlgn="base"/>
            <a:r>
              <a:rPr lang="ru-RU" b="1" dirty="0"/>
              <a:t>Все 3 раза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710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истратор\Desktop\к.ж\kartinkijane.ru-53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01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E:\Люба февраль 2016\задачи воспитания и обучения детей 3-4 лет по фгос_ 10 тыс изображений найдено в Яндекс.Картинках_files\cartoon-pig-picture-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861048"/>
            <a:ext cx="3962400" cy="366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"/>
            <a:ext cx="49300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Этот толстый </a:t>
            </a:r>
            <a:r>
              <a:rPr lang="ru-RU" dirty="0" smtClean="0"/>
              <a:t>поросёнок(Мизинец</a:t>
            </a:r>
            <a:r>
              <a:rPr lang="ru-RU" dirty="0"/>
              <a:t>)</a:t>
            </a:r>
            <a:br>
              <a:rPr lang="ru-RU" dirty="0"/>
            </a:br>
            <a:r>
              <a:rPr lang="ru-RU" dirty="0"/>
              <a:t>целый день хвостом вилял,</a:t>
            </a:r>
            <a:br>
              <a:rPr lang="ru-RU" dirty="0"/>
            </a:br>
            <a:r>
              <a:rPr lang="ru-RU" dirty="0"/>
              <a:t>Этот толстый </a:t>
            </a:r>
            <a:r>
              <a:rPr lang="ru-RU" dirty="0" smtClean="0"/>
              <a:t>поросёнок(Безымянный</a:t>
            </a:r>
            <a:r>
              <a:rPr lang="ru-RU" dirty="0"/>
              <a:t>)</a:t>
            </a:r>
            <a:br>
              <a:rPr lang="ru-RU" dirty="0"/>
            </a:br>
            <a:r>
              <a:rPr lang="ru-RU" dirty="0"/>
              <a:t>спинку об забор чесал.</a:t>
            </a:r>
            <a:br>
              <a:rPr lang="ru-RU" dirty="0"/>
            </a:br>
            <a:r>
              <a:rPr lang="ru-RU" dirty="0"/>
              <a:t>Ля-ля-ля-ля, </a:t>
            </a:r>
            <a:r>
              <a:rPr lang="ru-RU" dirty="0" err="1"/>
              <a:t>лю-лю-лю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«Фонарики»</a:t>
            </a:r>
            <a:br>
              <a:rPr lang="ru-RU" dirty="0"/>
            </a:br>
            <a:r>
              <a:rPr lang="ru-RU" dirty="0"/>
              <a:t>поросяток я люблю</a:t>
            </a:r>
            <a:br>
              <a:rPr lang="ru-RU" dirty="0"/>
            </a:br>
            <a:r>
              <a:rPr lang="ru-RU" dirty="0"/>
              <a:t>Ля-ля-ля-ля, </a:t>
            </a:r>
            <a:r>
              <a:rPr lang="ru-RU" dirty="0" err="1"/>
              <a:t>лю-лю-лю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Сжимают и разжимают кулачки</a:t>
            </a:r>
            <a:br>
              <a:rPr lang="ru-RU" dirty="0"/>
            </a:br>
            <a:r>
              <a:rPr lang="ru-RU" dirty="0"/>
              <a:t>поросяток я люблю</a:t>
            </a:r>
            <a:br>
              <a:rPr lang="ru-RU" dirty="0"/>
            </a:br>
            <a:r>
              <a:rPr lang="ru-RU" dirty="0" smtClean="0"/>
              <a:t>Этот </a:t>
            </a:r>
            <a:r>
              <a:rPr lang="ru-RU" dirty="0"/>
              <a:t>толстый </a:t>
            </a:r>
            <a:r>
              <a:rPr lang="ru-RU" dirty="0" smtClean="0"/>
              <a:t>поросёнок(Средний </a:t>
            </a:r>
            <a:r>
              <a:rPr lang="ru-RU" dirty="0"/>
              <a:t>палец)</a:t>
            </a:r>
            <a:br>
              <a:rPr lang="ru-RU" dirty="0"/>
            </a:br>
            <a:r>
              <a:rPr lang="ru-RU" dirty="0"/>
              <a:t>носом землю ковырял,</a:t>
            </a:r>
            <a:br>
              <a:rPr lang="ru-RU" dirty="0"/>
            </a:br>
            <a:r>
              <a:rPr lang="ru-RU" dirty="0"/>
              <a:t>Этот толстый </a:t>
            </a:r>
            <a:r>
              <a:rPr lang="ru-RU" dirty="0" smtClean="0"/>
              <a:t>поросёнок(Указательный </a:t>
            </a:r>
            <a:r>
              <a:rPr lang="ru-RU" dirty="0"/>
              <a:t>палец)</a:t>
            </a:r>
            <a:br>
              <a:rPr lang="ru-RU" dirty="0"/>
            </a:br>
            <a:r>
              <a:rPr lang="ru-RU" dirty="0"/>
              <a:t>что-то сам нарисовал.</a:t>
            </a:r>
            <a:br>
              <a:rPr lang="ru-RU" dirty="0"/>
            </a:br>
            <a:r>
              <a:rPr lang="ru-RU" dirty="0"/>
              <a:t>Ля-ля-ля-ля …</a:t>
            </a:r>
            <a:br>
              <a:rPr lang="ru-RU" dirty="0"/>
            </a:br>
            <a:r>
              <a:rPr lang="ru-RU" dirty="0" smtClean="0"/>
              <a:t>Этот </a:t>
            </a:r>
            <a:r>
              <a:rPr lang="ru-RU" dirty="0"/>
              <a:t>толстый </a:t>
            </a:r>
            <a:r>
              <a:rPr lang="ru-RU" dirty="0" smtClean="0"/>
              <a:t>поросёнок(Большой </a:t>
            </a:r>
            <a:r>
              <a:rPr lang="ru-RU" dirty="0"/>
              <a:t>палец)</a:t>
            </a:r>
            <a:br>
              <a:rPr lang="ru-RU" dirty="0"/>
            </a:br>
            <a:r>
              <a:rPr lang="ru-RU" dirty="0"/>
              <a:t>лежебока и нахал,</a:t>
            </a:r>
            <a:br>
              <a:rPr lang="ru-RU" dirty="0"/>
            </a:br>
            <a:r>
              <a:rPr lang="ru-RU" dirty="0"/>
              <a:t>Захотел спать в серединке</a:t>
            </a:r>
            <a:br>
              <a:rPr lang="ru-RU" dirty="0"/>
            </a:br>
            <a:r>
              <a:rPr lang="ru-RU" dirty="0" smtClean="0"/>
              <a:t>(Рука </a:t>
            </a:r>
            <a:r>
              <a:rPr lang="ru-RU" dirty="0"/>
              <a:t>сжимается в кулак, большой палец зажимается внутрь</a:t>
            </a:r>
            <a:r>
              <a:rPr lang="ru-RU" dirty="0" smtClean="0"/>
              <a:t>.)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и всех братьев растолкал.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698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дминистратор\Desktop\к.ж\128436_6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2828836"/>
            <a:ext cx="6858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«Дятел»</a:t>
            </a:r>
            <a:endParaRPr lang="ru-RU" dirty="0"/>
          </a:p>
          <a:p>
            <a:r>
              <a:rPr lang="ru-RU" dirty="0"/>
              <a:t>Мы в лесу слыхали стук</a:t>
            </a:r>
          </a:p>
          <a:p>
            <a:r>
              <a:rPr lang="ru-RU" dirty="0"/>
              <a:t>Дятел клювом тук-тук-тук</a:t>
            </a:r>
          </a:p>
          <a:p>
            <a:r>
              <a:rPr lang="ru-RU" dirty="0"/>
              <a:t>(Стучим пальчиком по ладошке)</a:t>
            </a:r>
          </a:p>
        </p:txBody>
      </p:sp>
      <p:pic>
        <p:nvPicPr>
          <p:cNvPr id="3" name="09 дятел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555776" y="4365104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944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0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C:\Users\Администратор\Desktop\к.ж\1425553201_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0"/>
            <a:ext cx="9649072" cy="717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Администратор\Desktop\к.ж\3-kartinka-guk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8" t="12219" r="14272" b="6314"/>
          <a:stretch/>
        </p:blipFill>
        <p:spPr bwMode="auto">
          <a:xfrm>
            <a:off x="4550216" y="3363416"/>
            <a:ext cx="484632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548680"/>
            <a:ext cx="73803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«</a:t>
            </a:r>
            <a:r>
              <a:rPr lang="ru-RU" dirty="0"/>
              <a:t>Жук».</a:t>
            </a:r>
          </a:p>
          <a:p>
            <a:r>
              <a:rPr lang="ru-RU" dirty="0"/>
              <a:t>Жук, жук, пожужжи!</a:t>
            </a:r>
          </a:p>
          <a:p>
            <a:r>
              <a:rPr lang="ru-RU" dirty="0"/>
              <a:t>Как летаешь - покажи!</a:t>
            </a:r>
          </a:p>
          <a:p>
            <a:r>
              <a:rPr lang="ru-RU" dirty="0"/>
              <a:t>ЖУ-ЖУ-ЖУ-ЖУ-ЖУ-ЖУ-ЖУ!</a:t>
            </a:r>
          </a:p>
          <a:p>
            <a:r>
              <a:rPr lang="ru-RU" dirty="0"/>
              <a:t>«Я летаю и жужжу:</a:t>
            </a:r>
          </a:p>
          <a:p>
            <a:r>
              <a:rPr lang="ru-RU" dirty="0"/>
              <a:t>ЖУ-ЖУ-ЖУ-ЖУ-ЖУ-ЖУ-ЖУ!</a:t>
            </a:r>
          </a:p>
        </p:txBody>
      </p:sp>
    </p:spTree>
    <p:extLst>
      <p:ext uri="{BB962C8B-B14F-4D97-AF65-F5344CB8AC3E}">
        <p14:creationId xmlns:p14="http://schemas.microsoft.com/office/powerpoint/2010/main" val="39679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Администратор\Desktop\к.ж\1425553201_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5" y="116632"/>
            <a:ext cx="9144000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" y="2413338"/>
            <a:ext cx="685799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Зайка</a:t>
            </a:r>
            <a:endParaRPr lang="ru-RU" dirty="0"/>
          </a:p>
          <a:p>
            <a:r>
              <a:rPr lang="ru-RU" dirty="0"/>
              <a:t>В поле на пригорке заинька сидит</a:t>
            </a:r>
          </a:p>
          <a:p>
            <a:r>
              <a:rPr lang="ru-RU" dirty="0"/>
              <a:t>Свои ушки греет, ими шевелит</a:t>
            </a:r>
          </a:p>
          <a:p>
            <a:r>
              <a:rPr lang="ru-RU" dirty="0"/>
              <a:t>Зайка за капустой в огород пошел</a:t>
            </a:r>
          </a:p>
          <a:p>
            <a:r>
              <a:rPr lang="ru-RU" dirty="0"/>
              <a:t>Там кочан капусты заинька нашел</a:t>
            </a:r>
          </a:p>
          <a:p>
            <a:r>
              <a:rPr lang="ru-RU" dirty="0"/>
              <a:t>В поле на пригорке заинька сидит</a:t>
            </a:r>
          </a:p>
          <a:p>
            <a:r>
              <a:rPr lang="ru-RU" dirty="0"/>
              <a:t>Свои ушки греет, ими шевелит</a:t>
            </a:r>
          </a:p>
        </p:txBody>
      </p:sp>
      <p:pic>
        <p:nvPicPr>
          <p:cNvPr id="14339" name="Picture 3" descr="C:\Users\Администратор\Desktop\к.ж\mini_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96" r="26851"/>
          <a:stretch/>
        </p:blipFill>
        <p:spPr bwMode="auto">
          <a:xfrm>
            <a:off x="6444208" y="1844824"/>
            <a:ext cx="1819116" cy="510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36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Администратор\Desktop\к.ж\1425553201_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C:\Users\Администратор\Desktop\к.ж\118647495_4r56y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8" t="8445" r="15941"/>
          <a:stretch/>
        </p:blipFill>
        <p:spPr bwMode="auto">
          <a:xfrm>
            <a:off x="3992880" y="579120"/>
            <a:ext cx="4724400" cy="627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997839"/>
            <a:ext cx="6858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«Лягушка»</a:t>
            </a:r>
            <a:endParaRPr lang="ru-RU" dirty="0"/>
          </a:p>
          <a:p>
            <a:r>
              <a:rPr lang="ru-RU" dirty="0"/>
              <a:t>Вот лягушка по дорожке</a:t>
            </a:r>
          </a:p>
          <a:p>
            <a:r>
              <a:rPr lang="ru-RU" dirty="0"/>
              <a:t>Скачет вытянувши ножки</a:t>
            </a:r>
          </a:p>
          <a:p>
            <a:r>
              <a:rPr lang="ru-RU" dirty="0"/>
              <a:t>Ква-ква, ква-ква, ква-ква</a:t>
            </a:r>
          </a:p>
          <a:p>
            <a:r>
              <a:rPr lang="ru-RU" dirty="0"/>
              <a:t>Вот из лужицы на кочку</a:t>
            </a:r>
          </a:p>
          <a:p>
            <a:r>
              <a:rPr lang="ru-RU" dirty="0"/>
              <a:t>И за мошкою вприскочку</a:t>
            </a:r>
          </a:p>
          <a:p>
            <a:r>
              <a:rPr lang="ru-RU" dirty="0"/>
              <a:t>Ква-ква, ква-ква, ква-ква</a:t>
            </a:r>
          </a:p>
          <a:p>
            <a:r>
              <a:rPr lang="ru-RU" dirty="0"/>
              <a:t>Больше есть ей не охота,</a:t>
            </a:r>
          </a:p>
          <a:p>
            <a:r>
              <a:rPr lang="ru-RU" dirty="0"/>
              <a:t>Прыг опять в свое болото</a:t>
            </a:r>
          </a:p>
          <a:p>
            <a:r>
              <a:rPr lang="ru-RU" dirty="0"/>
              <a:t>Ква-ква, ква-ква, ква-ква</a:t>
            </a:r>
          </a:p>
        </p:txBody>
      </p:sp>
    </p:spTree>
    <p:extLst>
      <p:ext uri="{BB962C8B-B14F-4D97-AF65-F5344CB8AC3E}">
        <p14:creationId xmlns:p14="http://schemas.microsoft.com/office/powerpoint/2010/main" val="76078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Администратор\Desktop\к.ж\main_84981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95937" y="260649"/>
            <a:ext cx="514806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«Волк»</a:t>
            </a:r>
            <a:endParaRPr lang="ru-RU" dirty="0"/>
          </a:p>
          <a:p>
            <a:r>
              <a:rPr lang="ru-RU" dirty="0"/>
              <a:t>Нам очень хочется сейчас, пойти гулять в лесочек,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(1. берем одну ручку малыша и всех- идем по кругу)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И чтоб нас серый волк не съел,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Пойдем вдвоем, дружочек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(2) В час – волка нет( показываем один палец)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В два – волка нет( показываем два </a:t>
            </a:r>
            <a:r>
              <a:rPr lang="ru-RU" dirty="0" err="1"/>
              <a:t>палеца</a:t>
            </a:r>
            <a:r>
              <a:rPr lang="ru-RU" dirty="0"/>
              <a:t>)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В три – волка нет( показываем три пальца)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В четыре – волк бежит,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И громко рычит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437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279</Words>
  <Application>Microsoft Office PowerPoint</Application>
  <PresentationFormat>Экран (4:3)</PresentationFormat>
  <Paragraphs>55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ФГБДОУ ЦРР детский  сад № 1387 УДП РФ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LUBOV</cp:lastModifiedBy>
  <cp:revision>74</cp:revision>
  <dcterms:created xsi:type="dcterms:W3CDTF">2018-01-26T19:50:48Z</dcterms:created>
  <dcterms:modified xsi:type="dcterms:W3CDTF">2018-03-31T17:04:29Z</dcterms:modified>
</cp:coreProperties>
</file>