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7" r:id="rId2"/>
    <p:sldId id="258" r:id="rId3"/>
    <p:sldId id="263" r:id="rId4"/>
    <p:sldId id="261" r:id="rId5"/>
    <p:sldId id="264" r:id="rId6"/>
    <p:sldId id="265" r:id="rId7"/>
    <p:sldId id="260" r:id="rId8"/>
    <p:sldId id="262" r:id="rId9"/>
    <p:sldId id="267" r:id="rId10"/>
    <p:sldId id="266" r:id="rId11"/>
    <p:sldId id="273" r:id="rId12"/>
    <p:sldId id="274" r:id="rId13"/>
    <p:sldId id="276" r:id="rId14"/>
    <p:sldId id="270" r:id="rId15"/>
    <p:sldId id="275" r:id="rId16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7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57E03411-58E2-43FD-AE1D-AD77DFF8CB20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8DC57A8-AE18-4654-B6AF-04B3577165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 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9" name="Группа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84" name="Группа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97" name="Группа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n-US" smtClean="0"/>
              <a:pPr rtl="0"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 smtClean="0"/>
              <a:t>24.08.2016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-essay.ru/" TargetMode="Externa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33816" y="274323"/>
            <a:ext cx="9149295" cy="1959427"/>
          </a:xfrm>
        </p:spPr>
        <p:txBody>
          <a:bodyPr rtlCol="0">
            <a:normAutofit fontScale="90000"/>
          </a:bodyPr>
          <a:lstStyle/>
          <a:p>
            <a:pPr rtl="0"/>
            <a:r>
              <a:rPr lang="ru" dirty="0" smtClean="0">
                <a:latin typeface="Arial Black" pitchFamily="34" charset="0"/>
              </a:rPr>
              <a:t>   </a:t>
            </a:r>
            <a:r>
              <a:rPr lang="ru" dirty="0" smtClean="0">
                <a:solidFill>
                  <a:schemeClr val="tx1"/>
                </a:solidFill>
                <a:latin typeface="Arial Black" pitchFamily="34" charset="0"/>
              </a:rPr>
              <a:t>Валентин Распутин </a:t>
            </a:r>
            <a:r>
              <a:rPr lang="ru" dirty="0" smtClean="0">
                <a:latin typeface="Arial Black" pitchFamily="34" charset="0"/>
              </a:rPr>
              <a:t/>
            </a:r>
            <a:br>
              <a:rPr lang="ru" dirty="0" smtClean="0">
                <a:latin typeface="Arial Black" pitchFamily="34" charset="0"/>
              </a:rPr>
            </a:br>
            <a:r>
              <a:rPr lang="ru" dirty="0" smtClean="0">
                <a:latin typeface="Arial Black" pitchFamily="34" charset="0"/>
              </a:rPr>
              <a:t>«Прощание с Матёрой»</a:t>
            </a:r>
            <a:endParaRPr lang="ru" dirty="0">
              <a:latin typeface="Arial Black" pitchFamily="34" charset="0"/>
            </a:endParaRPr>
          </a:p>
        </p:txBody>
      </p:sp>
      <p:pic>
        <p:nvPicPr>
          <p:cNvPr id="1026" name="Picture 2" descr="C:\Users\HP 250\Desktop\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8684" y="2325189"/>
            <a:ext cx="2565166" cy="40494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P 250\Documents\1-БД ПРИБАЙКАЛЬЕ - ФОТО\1-СЁЛА ПРИБАЙКАЛЬЯ\ТАЛАНКИ\губа таланки закат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154" y="222069"/>
            <a:ext cx="7188926" cy="5969726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7732059" y="667308"/>
            <a:ext cx="422928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Таланки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сегодня - уникальное место отдыха, заказник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Кикинского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лесхоза. Простор, раздолье, разнотравье.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 нет-нет да шевельнется в душе тоска по безвозвратно утраченному. А, может, не безвозвратно...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0" y="6296297"/>
            <a:ext cx="30027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Губа </a:t>
            </a:r>
            <a:r>
              <a:rPr lang="ru-RU" sz="2000" b="1" dirty="0" err="1" smtClean="0">
                <a:solidFill>
                  <a:srgbClr val="FF0000"/>
                </a:solidFill>
              </a:rPr>
              <a:t>Таланки</a:t>
            </a:r>
            <a:r>
              <a:rPr lang="ru-RU" sz="2000" b="1" dirty="0" smtClean="0">
                <a:solidFill>
                  <a:srgbClr val="FF0000"/>
                </a:solidFill>
              </a:rPr>
              <a:t>, закат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4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HP 250\Documents\1-БД ПРИБАЙКАЛЬЕ - ФОТО\1-СЁЛА ПРИБАЙКАЛЬЯ\ТАЛАНКИ\таланки сегодня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520" y="481018"/>
            <a:ext cx="7576457" cy="567979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82297" y="5159829"/>
            <a:ext cx="31822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solidFill>
                  <a:schemeClr val="tx2"/>
                </a:solidFill>
              </a:rPr>
              <a:t>Таланки</a:t>
            </a:r>
            <a:r>
              <a:rPr lang="ru-RU" sz="2800" b="1" dirty="0" smtClean="0">
                <a:solidFill>
                  <a:schemeClr val="tx2"/>
                </a:solidFill>
              </a:rPr>
              <a:t> сегодня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7882" y="741576"/>
            <a:ext cx="106020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 середины 20 века в Прибайкальском районе исчезло около 20 сел. По </a:t>
            </a:r>
            <a:r>
              <a:rPr lang="ru-RU" sz="28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Баргузинскому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тракту можно увидеть чистое поле и кладбище, как укор и напоминание о былом селении.   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последние 20 лет с карты России исчезли 23 000 городов, сельских посёлков и деревень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овесть Валентина Григорьевича Распутина «Прощание с Матёрой» была написана в 1976 году. Я считаю, что это произведение актуально и в наши дни. </a:t>
            </a:r>
            <a:endParaRPr lang="ru-RU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018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4616" y="379110"/>
            <a:ext cx="10577384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Писатель поднимает очень важные вопросы: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нельзя жить без памяти?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человек родился?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сохранить взаимопонимание между родственниками?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Я всем советую прочитать эту повесть. Быть может, кто-то найдет ответы на свои вопросы, кто-то научится ценить своих близких, а кто-то просто полюбит жизнь!</a:t>
            </a:r>
            <a:endParaRPr lang="ru-RU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24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4148" y="378587"/>
            <a:ext cx="10332130" cy="2063931"/>
          </a:xfrm>
        </p:spPr>
        <p:txBody>
          <a:bodyPr rtlCol="0">
            <a:normAutofit fontScale="325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5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составлена по материалам сайта    </a:t>
            </a:r>
            <a:r>
              <a:rPr lang="en-US" sz="5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http://school-essay.ru</a:t>
            </a:r>
            <a:r>
              <a:rPr lang="ru-RU" sz="5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5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Затеев А.К, Затеева Н.А.  Прибайкальский район 1646-2009, Издательство ОАО «Республиканская типография» Улан-Удэ, 2009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5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Яковлева, М. </a:t>
            </a:r>
            <a:r>
              <a:rPr lang="ru-RU" sz="51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Таланки</a:t>
            </a:r>
            <a:r>
              <a:rPr lang="ru-RU" sz="5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речки Талая/М. Яковлева, О. Назарова// Мир Байкала.-2008.- №3 (19).- С.61.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5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Использованы фотодокументы «</a:t>
            </a:r>
            <a:r>
              <a:rPr lang="ru-RU" sz="51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Таланкинская</a:t>
            </a:r>
            <a:r>
              <a:rPr lang="ru-RU" sz="5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губа» из архива Прибайкальской </a:t>
            </a:r>
            <a:r>
              <a:rPr lang="ru-RU" sz="51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Межпоселенческой</a:t>
            </a:r>
            <a:r>
              <a:rPr lang="ru-RU" sz="5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библиотеки и редакции газеты «</a:t>
            </a:r>
            <a:r>
              <a:rPr lang="ru-RU" sz="51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Прибайкалец</a:t>
            </a:r>
            <a:r>
              <a:rPr lang="ru-RU" sz="51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sz="5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72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4110" y="57665"/>
            <a:ext cx="10058402" cy="69197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Заявочная информация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4929" y="1345507"/>
            <a:ext cx="1029729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Утегенова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Юлия Дмитриевна, 14 лет</a:t>
            </a:r>
          </a:p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«б» класс МОУ «Турунтаевская районная гимназия» Прибайкальского района</a:t>
            </a:r>
          </a:p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671260 Республика Бурятия,  Прибайкальский район,  село Турунтаево,  улица Спортивная 5а</a:t>
            </a:r>
          </a:p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телефон: 89140529064</a:t>
            </a:r>
          </a:p>
          <a:p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Шульгина Оксана Анатольевна</a:t>
            </a:r>
          </a:p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литературы МОУ «Турунтаевская районная гимназия»</a:t>
            </a:r>
          </a:p>
        </p:txBody>
      </p:sp>
    </p:spTree>
    <p:extLst>
      <p:ext uri="{BB962C8B-B14F-4D97-AF65-F5344CB8AC3E}">
        <p14:creationId xmlns:p14="http://schemas.microsoft.com/office/powerpoint/2010/main" val="367404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50508" y="206298"/>
            <a:ext cx="8517923" cy="3955869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Знаменитая повесть известного российского писателя Валентина Распутина «Прощание с Матёрой» написана на основе происходящих в шестидесятые годы событий.      </a:t>
            </a:r>
            <a:endParaRPr lang="ru-RU" sz="28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В повести речь идет о тех событиях, когда на реке Ангаре в ходе строительства Братской гидроэлектростанции затопили окрестные деревни, а жителей переселили. </a:t>
            </a:r>
            <a:endParaRPr lang="ru-RU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повести «Прощание с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Матёрой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 писатель пишет о малой родине, без которой не может быть настоящего человека. </a:t>
            </a:r>
          </a:p>
          <a:p>
            <a:endParaRPr lang="ru-RU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7471" y="496389"/>
            <a:ext cx="8649730" cy="5695405"/>
          </a:xfrm>
        </p:spPr>
        <p:txBody>
          <a:bodyPr rtlCol="0"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 опять наступила весна…» Казалось бы - живи и радуйся, но эта весна оказалась для Матёры необычной.  Среди людей прошёл слух, что их дома будут сожжены, а сама деревня затоплена. Люди задают себе и всем окружающим вопросы: «Что делать дальше? Как жить?». Ведь эти люди не понаслышке знают, что такое    тяжёлый </a:t>
            </a:r>
            <a:r>
              <a:rPr lang="ru-RU" sz="3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труд, неустроенность и редкие маленькие моменты радости, вроде приездов детей к старикам.</a:t>
            </a:r>
          </a:p>
          <a:p>
            <a:endParaRPr lang="ru-RU" sz="28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74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1268510" y="407891"/>
            <a:ext cx="9830391" cy="5020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endParaRPr lang="ru-RU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83957" y="515547"/>
            <a:ext cx="9415847" cy="5831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Однако эти люди сильны своей связью с родной землей. Оторвать 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от неё всё равно, что вырвать с корнем дерево. Переезд они приравнивают к смерти. Не могут надышаться воздухом родины перед вынужденным расставанием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навсегда. Представьте себе 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бессонных ночей было у героев повести, сколько слез было ими пролито! Люди в такой непростой ситуации ведут себя по-разному. Кто из героев Вам ближе всего?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69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541417" y="431074"/>
            <a:ext cx="9379132" cy="5930537"/>
          </a:xfrm>
        </p:spPr>
        <p:txBody>
          <a:bodyPr rtlCol="0"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endParaRPr lang="en-US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351005" y="510397"/>
            <a:ext cx="9440563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Моя любимая героиня – Дарья </a:t>
            </a:r>
            <a:r>
              <a:rPr lang="ru-RU" sz="28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Пинигина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Она так похожа на мою бабушку! Такая же справедливая, честная,  всегда за всех переживающая! </a:t>
            </a:r>
          </a:p>
          <a:p>
            <a:pPr algn="just"/>
            <a:endParaRPr lang="ru-RU" sz="28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Я полностью на стороне Дарьи, когда она встаёт 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защиту надгробий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надругательства. Ведь память нельзя предать!  Очень жаль, что душевная боль простых людей не трогает власть. </a:t>
            </a:r>
          </a:p>
          <a:p>
            <a:pPr algn="just"/>
            <a:endParaRPr lang="ru-RU" sz="28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Ещё меня потрясла картина сожжения своего дома Петром. Какой у него был дом! Даже в музей хотели этот дом увезти.  И что? Только пепел остался от этой красоты…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40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3142" y="561702"/>
            <a:ext cx="10411097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Дарья 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остаётся с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Матёрой 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последнего. Перед сжиганием убирает и белит избу, переживает, что не всё покрасила одинаково хорошо, словно собирает умершего, провожая в последнюю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дорогу.</a:t>
            </a:r>
          </a:p>
          <a:p>
            <a:pPr algn="just"/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Переселили людей 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«бестолково построенный» посёлок на склоне сопки, где нет плодородной, как в </a:t>
            </a:r>
            <a:r>
              <a:rPr lang="ru-RU" sz="28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Матёре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земли. Огромные средства, бесхозяйственно затраченные на его строительство, возмущают деревенских рачительных хозяев своей бессмысленностью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Жители деревни вынуждены подчиниться и переехать. Но в душе смириться с тем, что Матёры больше нет, я думаю, никто из них не смог. Нельзя рубить корень, из которого течёт сама жизнь!</a:t>
            </a:r>
            <a:endParaRPr lang="ru-RU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52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 250\Documents\1-БД ПРИБАЙКАЛЬЕ - ФОТО\1-СЁЛА ПРИБАЙКАЛЬЯ\ТАЛАНКИ\таланки речка Тала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914" y="123565"/>
            <a:ext cx="7920983" cy="580576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91265" y="6016736"/>
            <a:ext cx="47695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dirty="0">
                <a:solidFill>
                  <a:schemeClr val="bg1"/>
                </a:solidFill>
              </a:rPr>
              <a:t>Речка Талая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092049" y="1787781"/>
            <a:ext cx="355693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Прибайкальском районе тоже была похожая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</a:t>
            </a:r>
            <a:endParaRPr lang="ru-RU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 250\Documents\1-БД ПРИБАЙКАЛЬЕ - ФОТО\1-СЁЛА ПРИБАЙКАЛЬЯ\ТАЛАНКИ\тплпнки дом левонтуевых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085" y="987534"/>
            <a:ext cx="5956663" cy="4582048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7119257" y="300449"/>
            <a:ext cx="4676503" cy="670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Таланка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село, существовавшее в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Таланкинской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губе с 1928 по 1956 гг. на юго-западном берегу Байкала на расстоянии 15 километров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от села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Гремячинск.</a:t>
            </a:r>
            <a:r>
              <a:rPr lang="ru-RU" sz="1600" b="1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endParaRPr lang="ru-RU" sz="1600" b="1" dirty="0">
              <a:solidFill>
                <a:schemeClr val="tx2"/>
              </a:solidFill>
              <a:latin typeface="Calibri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Calibri" pitchFamily="34" charset="0"/>
              </a:rPr>
              <a:t>1928 год. Страна в состоянии больших перемен. Появляются первые колхозы, жизнь в которых многим показалась трудной, неприемлемой к их укладу жизни. Начался отток населения по разным уголкам страны. Люди стремились поселится в необжитых, «диких» местах, подальше от суеты, властей, любопытных. И появилось в </a:t>
            </a:r>
            <a:r>
              <a:rPr lang="ru-RU" sz="1600" b="1" dirty="0" err="1" smtClean="0">
                <a:solidFill>
                  <a:schemeClr val="tx2"/>
                </a:solidFill>
                <a:latin typeface="Calibri" pitchFamily="34" charset="0"/>
              </a:rPr>
              <a:t>Таланках</a:t>
            </a:r>
            <a:r>
              <a:rPr lang="ru-RU" sz="1600" b="1" dirty="0" smtClean="0">
                <a:solidFill>
                  <a:schemeClr val="tx2"/>
                </a:solidFill>
                <a:latin typeface="Calibri" pitchFamily="34" charset="0"/>
              </a:rPr>
              <a:t> четыре дома. Разработали поле, посеяли рожь, пшеницу. На мысе Тонком подготовили место под покосы. Обжились. Тайга кормила мясом, орехами, грибами, ягодами, а озеро досыта рыбой.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Calibri" pitchFamily="34" charset="0"/>
              </a:rPr>
              <a:t>С течением времени село росло, преображалось, появилась большая улица в 30 домов. Жителями стали переселенцы из с.Гремячинск, </a:t>
            </a:r>
            <a:r>
              <a:rPr lang="ru-RU" sz="1600" b="1" dirty="0" err="1" smtClean="0">
                <a:solidFill>
                  <a:schemeClr val="tx2"/>
                </a:solidFill>
                <a:latin typeface="Calibri" pitchFamily="34" charset="0"/>
              </a:rPr>
              <a:t>Карымск</a:t>
            </a:r>
            <a:r>
              <a:rPr lang="ru-RU" sz="1600" b="1" dirty="0" smtClean="0">
                <a:solidFill>
                  <a:schemeClr val="tx2"/>
                </a:solidFill>
                <a:latin typeface="Calibri" pitchFamily="34" charset="0"/>
              </a:rPr>
              <a:t>, Нестерово, </a:t>
            </a:r>
            <a:r>
              <a:rPr lang="ru-RU" sz="1600" b="1" dirty="0" err="1" smtClean="0">
                <a:solidFill>
                  <a:schemeClr val="tx2"/>
                </a:solidFill>
                <a:latin typeface="Calibri" pitchFamily="34" charset="0"/>
              </a:rPr>
              <a:t>Мухоршибирского</a:t>
            </a:r>
            <a:r>
              <a:rPr lang="ru-RU" sz="1600" b="1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ru-RU" sz="1600" b="1" dirty="0" err="1" smtClean="0">
                <a:solidFill>
                  <a:schemeClr val="tx2"/>
                </a:solidFill>
                <a:latin typeface="Calibri" pitchFamily="34" charset="0"/>
              </a:rPr>
              <a:t>Бичурского</a:t>
            </a:r>
            <a:r>
              <a:rPr lang="ru-RU" sz="1600" b="1" dirty="0" smtClean="0">
                <a:solidFill>
                  <a:schemeClr val="tx2"/>
                </a:solidFill>
                <a:latin typeface="Calibri" pitchFamily="34" charset="0"/>
              </a:rPr>
              <a:t> районов. Во время Великой Отечественной войны здесь прожили эвакуированные (после войны многие остались в Гремячинске, Горячинске, некоторые уехали на родину).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Calibri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2149" y="5930537"/>
            <a:ext cx="5219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С. </a:t>
            </a:r>
            <a:r>
              <a:rPr lang="ru-RU" b="1" dirty="0" err="1" smtClean="0">
                <a:solidFill>
                  <a:srgbClr val="FF0000"/>
                </a:solidFill>
              </a:rPr>
              <a:t>Таланки</a:t>
            </a:r>
            <a:r>
              <a:rPr lang="ru-RU" b="1" dirty="0" smtClean="0">
                <a:solidFill>
                  <a:srgbClr val="FF0000"/>
                </a:solidFill>
              </a:rPr>
              <a:t>. Дом старожил </a:t>
            </a:r>
            <a:r>
              <a:rPr lang="ru-RU" b="1" dirty="0" err="1" smtClean="0">
                <a:solidFill>
                  <a:srgbClr val="FF0000"/>
                </a:solidFill>
              </a:rPr>
              <a:t>Левонтуевых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1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079137" y="4799358"/>
            <a:ext cx="4368980" cy="1569313"/>
          </a:xfrm>
        </p:spPr>
        <p:txBody>
          <a:bodyPr rtlCol="0"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К сожалению, налаженный быт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таланчан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 был нарушен в 1956 г. В связи со строительством Братской ГЭС возникла опасность затопления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Таланков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 (ожидался подъем воды на 1,5 м), поэтому местному населению предложили переселиться в село Гремячинск. 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19"/>
          </p:nvPr>
        </p:nvSpPr>
        <p:spPr>
          <a:xfrm>
            <a:off x="7085245" y="4801129"/>
            <a:ext cx="4240825" cy="1463040"/>
          </a:xfrm>
        </p:spPr>
        <p:txBody>
          <a:bodyPr rtlCol="0">
            <a:normAutofit/>
          </a:bodyPr>
          <a:lstStyle/>
          <a:p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Для этого были выделены деньги, «большие», как говорят старожилы, на благоустройство. Дома </a:t>
            </a:r>
            <a:r>
              <a:rPr lang="ru-RU" sz="1800" b="1" dirty="0" err="1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таланчан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 были перевезены по льду в Гремячинск, теперь это улица Лесная.</a:t>
            </a:r>
          </a:p>
          <a:p>
            <a:pPr rtl="0"/>
            <a:endParaRPr lang="en-US" dirty="0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026025" y="-199472"/>
            <a:ext cx="10058402" cy="1907177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tx2"/>
                </a:solidFill>
                <a:latin typeface="Calibri" pitchFamily="34" charset="0"/>
              </a:rPr>
              <a:t>1930 г. В 2-х км от поселения первых жителей </a:t>
            </a:r>
            <a:r>
              <a:rPr lang="ru-RU" sz="1600" b="1" dirty="0" err="1" smtClean="0">
                <a:solidFill>
                  <a:schemeClr val="tx2"/>
                </a:solidFill>
                <a:latin typeface="Calibri" pitchFamily="34" charset="0"/>
              </a:rPr>
              <a:t>Таланков</a:t>
            </a:r>
            <a:r>
              <a:rPr lang="ru-RU" sz="1600" b="1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ru-RU" sz="1600" b="1" dirty="0" err="1" smtClean="0">
                <a:solidFill>
                  <a:schemeClr val="tx2"/>
                </a:solidFill>
                <a:latin typeface="Calibri" pitchFamily="34" charset="0"/>
              </a:rPr>
              <a:t>Гремячинский</a:t>
            </a:r>
            <a:r>
              <a:rPr lang="ru-RU" sz="1600" b="1" dirty="0" smtClean="0">
                <a:solidFill>
                  <a:schemeClr val="tx2"/>
                </a:solidFill>
                <a:latin typeface="Calibri" pitchFamily="34" charset="0"/>
              </a:rPr>
              <a:t> рыбозавод стал формировать пункт по приему и обработке рыбы – огромное здание, бараки, лабазы. </a:t>
            </a:r>
            <a:br>
              <a:rPr lang="ru-RU" sz="1600" b="1" dirty="0" smtClean="0">
                <a:solidFill>
                  <a:schemeClr val="tx2"/>
                </a:solidFill>
                <a:latin typeface="Calibri" pitchFamily="34" charset="0"/>
              </a:rPr>
            </a:br>
            <a:r>
              <a:rPr lang="ru-RU" sz="1600" b="1" dirty="0" smtClean="0">
                <a:solidFill>
                  <a:schemeClr val="tx2"/>
                </a:solidFill>
                <a:latin typeface="Calibri" pitchFamily="34" charset="0"/>
              </a:rPr>
              <a:t>Построили фельдшерский пункт, Была начальная школа в четыре класса. Деревня жила своей размеренной жизнью: работало в основном молодое поко­ление, женщины преклонного возраста занимались хозяйством: держали коров, кур, выращивали овощи.</a:t>
            </a:r>
            <a:br>
              <a:rPr lang="ru-RU" sz="1600" b="1" dirty="0" smtClean="0">
                <a:solidFill>
                  <a:schemeClr val="tx2"/>
                </a:solidFill>
                <a:latin typeface="Calibri" pitchFamily="34" charset="0"/>
              </a:rPr>
            </a:br>
            <a:endParaRPr lang="ru-RU" sz="16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4098" name="Picture 2" descr="C:\Users\HP 250\Documents\1-БД ПРИБАЙКАЛЬЕ - ФОТО\1-СЁЛА ПРИБАЙКАЛЬЯ\ТАЛАНКИ\таланки.jpg"/>
          <p:cNvPicPr>
            <a:picLocks noGrp="1" noChangeAspect="1" noChangeArrowheads="1"/>
          </p:cNvPicPr>
          <p:nvPr>
            <p:ph type="pic" sz="quarter" idx="17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8903" y="1874084"/>
            <a:ext cx="3935536" cy="257173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198811" y="1341354"/>
            <a:ext cx="3657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chemeClr val="accent5"/>
                </a:solidFill>
              </a:rPr>
              <a:t>Таланки</a:t>
            </a:r>
            <a:r>
              <a:rPr lang="ru-RU" b="1" dirty="0" smtClean="0">
                <a:solidFill>
                  <a:schemeClr val="accent5"/>
                </a:solidFill>
              </a:rPr>
              <a:t>. Улица в 30 домов</a:t>
            </a:r>
            <a:endParaRPr lang="ru-RU" b="1" dirty="0">
              <a:solidFill>
                <a:schemeClr val="accent5"/>
              </a:solidFill>
            </a:endParaRPr>
          </a:p>
        </p:txBody>
      </p:sp>
      <p:pic>
        <p:nvPicPr>
          <p:cNvPr id="11265" name="Picture 1" descr="C:\Users\HP 250\Documents\1-БД ПРИБАЙКАЛЬЕ - ФОТО\1-СЁЛА ПРИБАЙКАЛЬЯ\ТАЛАНКИ\таланки улица в 30 домов 1928-1957.jpg"/>
          <p:cNvPicPr>
            <a:picLocks noGrp="1" noChangeAspect="1" noChangeArrowheads="1"/>
          </p:cNvPicPr>
          <p:nvPr>
            <p:ph type="pic" sz="quarter" idx="18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6163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f03431377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F03431377.potx" id="{56A48130-F36A-41C3-8C0C-0EF853C6708B}" vid="{0432F83B-7085-406B-BFE7-677E72A6CADA}"/>
    </a:ext>
  </a:extLst>
</a:theme>
</file>

<file path=ppt/theme/theme2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tf03431377</Template>
  <TotalTime>339</TotalTime>
  <Words>1022</Words>
  <Application>Microsoft Office PowerPoint</Application>
  <PresentationFormat>Произвольный</PresentationFormat>
  <Paragraphs>50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tf03431377</vt:lpstr>
      <vt:lpstr>   Валентин Распутин  «Прощание с Матёрой»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1930 г. В 2-х км от поселения первых жителей Таланков Гремячинский рыбозавод стал формировать пункт по приему и обработке рыбы – огромное здание, бараки, лабазы.  Построили фельдшерский пункт, Была начальная школа в четыре класса. Деревня жила своей размеренной жизнью: работало в основном молодое поко­ление, женщины преклонного возраста занимались хозяйством: держали коров, кур, выращивали овощи.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Заявочная информация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Валентин Распутин  «ПрощаниесМатерой»</dc:title>
  <dc:creator>HP 250</dc:creator>
  <cp:lastModifiedBy>Андрей</cp:lastModifiedBy>
  <cp:revision>32</cp:revision>
  <dcterms:created xsi:type="dcterms:W3CDTF">2017-10-18T09:17:22Z</dcterms:created>
  <dcterms:modified xsi:type="dcterms:W3CDTF">2018-03-31T15:36:49Z</dcterms:modified>
</cp:coreProperties>
</file>