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1" r:id="rId5"/>
    <p:sldId id="260" r:id="rId6"/>
    <p:sldId id="272" r:id="rId7"/>
    <p:sldId id="267" r:id="rId8"/>
    <p:sldId id="270" r:id="rId9"/>
    <p:sldId id="262" r:id="rId10"/>
    <p:sldId id="263" r:id="rId11"/>
    <p:sldId id="264" r:id="rId12"/>
    <p:sldId id="266" r:id="rId13"/>
    <p:sldId id="271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рамки\фоны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587680" cy="252028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«Сказочные  лабиринты  игр    Воскобовича»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013176"/>
            <a:ext cx="4032448" cy="1844824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Болатчиева.Ф.А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Воспитатель детского сада «Солнышко»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1152128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Комплекс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«Геоконт»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3931920" cy="3816424"/>
          </a:xfrm>
        </p:spPr>
        <p:txBody>
          <a:bodyPr>
            <a:normAutofit fontScale="775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Геометрическии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конструктор.Игра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способствует развитию сенсорных способностей. Цвет, форма, величина. Тренировка мелкой моторики кисти и пальцев рук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Все игры свободный полет воображения</a:t>
            </a:r>
            <a:r>
              <a:rPr lang="ru-RU" dirty="0" smtClean="0"/>
              <a:t>. .</a:t>
            </a:r>
            <a:endParaRPr lang="ru-RU" dirty="0"/>
          </a:p>
        </p:txBody>
      </p:sp>
      <p:pic>
        <p:nvPicPr>
          <p:cNvPr id="2050" name="Picture 2" descr="C:\Users\Пользователь\Desktop\загруженное — коп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00807"/>
            <a:ext cx="3839073" cy="3795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776864" cy="864096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«Кораблик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«Брызг –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брызг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07224" y="1916832"/>
            <a:ext cx="3931920" cy="36004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игре развиваются </a:t>
            </a:r>
          </a:p>
          <a:p>
            <a:r>
              <a:rPr lang="ru-RU" dirty="0" smtClean="0"/>
              <a:t>Сенсорные способности.</a:t>
            </a:r>
          </a:p>
          <a:p>
            <a:r>
              <a:rPr lang="ru-RU" dirty="0" smtClean="0"/>
              <a:t>Мелкая моторика.</a:t>
            </a:r>
          </a:p>
          <a:p>
            <a:r>
              <a:rPr lang="ru-RU" dirty="0" smtClean="0"/>
              <a:t>Внимание, мышление.</a:t>
            </a:r>
          </a:p>
          <a:p>
            <a:r>
              <a:rPr lang="ru-RU" dirty="0" smtClean="0"/>
              <a:t>Память, речь, </a:t>
            </a:r>
          </a:p>
          <a:p>
            <a:r>
              <a:rPr lang="ru-RU" dirty="0" smtClean="0"/>
              <a:t>Обучение счету.</a:t>
            </a:r>
            <a:endParaRPr lang="ru-RU" dirty="0"/>
          </a:p>
        </p:txBody>
      </p:sp>
      <p:sp>
        <p:nvSpPr>
          <p:cNvPr id="3078" name="AutoShape 6" descr="Результаты поиска изображений по запросу &quot;кораблик брызг брызг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Результаты поиска изображений по запросу &quot;кораблик брызг брызг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Результаты поиска изображений по запросу &quot;кораблик брызг брызг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Результаты поиска изображений по запросу &quot;кораблик брызг брызг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Результаты поиска изображений по запросу &quot;кораблик брызг брызг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Результаты поиска изображений по запросу &quot;кораблик брызг брызг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9" name="Picture 17" descr="C:\Users\Пользователь\Desktop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 l="6226" t="12451" r="5057" b="11283"/>
          <a:stretch>
            <a:fillRect/>
          </a:stretch>
        </p:blipFill>
        <p:spPr bwMode="auto">
          <a:xfrm>
            <a:off x="4427984" y="2132856"/>
            <a:ext cx="4104456" cy="35283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108012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«Сказочный мир»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1700808"/>
            <a:ext cx="4040188" cy="45365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Методические сказки которые содержат сюжеты 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 превращениях и приключениях веселых героев и одновременно логические вопросы, задания и упражнения по моделированию , преобразованию предметов.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Эту авторскую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игровую технологию Вячеслав Воскобович назвал «Сказочные лабиринты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9" name="Picture 9" descr="C:\Users\Пользователь\Desktop\th (8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t="7967" b="6387"/>
          <a:stretch>
            <a:fillRect/>
          </a:stretch>
        </p:blipFill>
        <p:spPr bwMode="auto">
          <a:xfrm>
            <a:off x="4355976" y="1844824"/>
            <a:ext cx="4483523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6280558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fontAlgn="base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НЕДОСТАТКИ МЕТОДИКИ ВОСКОБОВИЧА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это не покажется странным, но недостатков у методики Воскобовича практически нет. Практика показала, что все без исключения дети, занимающиеся по данной методике, умеют считать, читать, ориентироваться на плоскости, логически мыслить, сравнивать и анализировать полученную информацию. Кроме того, малыши, обучающиеся по методике Воскобовича, обладают высоким уровнем развития мышления, памяти и внимания, а также умеют долго концентрировать свое внимание на выполнении поставленных задач. И что самое главное, все дети занимаются с большим удовольствием, без принуждения и скандалов.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Единственное, что можно отнести к недостаткам методики Воскобовича, так это необходимость приобретения авторских развивающих игр в специализированных магазинах. Сделать такие игры самостоятельно дома практически невозможно. Однако, принимая во внимание тот факт, что покупая игру Воскобовича, Вы приобретаете полезную игру, в которую ребенок с интересом будет играть несколько лет, то этот недостаток можно считать несущественным.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Ожидаемый результат.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1484784"/>
            <a:ext cx="8183880" cy="46805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Сформировать навыки учебной деятельности. Способность решать интеллектуальные и личностные задачи адекватные возрасту детей. Уметь работать по правилам и по образцу, слушать взрослого и выполнять его инструкцию «взрослый – ребенок». В отношениях «взрослый  - ребенок»здесь не предполагает положение взрослого над ребенком, только партнерские отношения. Ребенок окружается непринужденной , веселой, интеллектуально творческой атмосферой.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83880" cy="792088"/>
          </a:xfrm>
        </p:spPr>
        <p:txBody>
          <a:bodyPr>
            <a:normAutofit fontScale="90000"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Воскобович Вячеслав Вадимович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6" name="Picture 2" descr="C:\Users\Пользователь\Desktop\th (4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633886"/>
            <a:ext cx="3096344" cy="445316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67944" y="1700808"/>
            <a:ext cx="4464496" cy="46085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В.В.Воскобович закончил Ленинградский «Политехнический институт» по специальности «инженер – физик».В педагогику его привели собственные дети.</a:t>
            </a:r>
          </a:p>
          <a:p>
            <a:r>
              <a:rPr lang="ru-RU" dirty="0" smtClean="0"/>
              <a:t>Задумался о их развитии, да так крепко, что это стало делом его жизни.</a:t>
            </a:r>
            <a:r>
              <a:rPr lang="en-US" dirty="0" smtClean="0"/>
              <a:t> </a:t>
            </a:r>
            <a:r>
              <a:rPr lang="ru-RU" dirty="0" smtClean="0"/>
              <a:t>Начало 90- х это время поиска чего то -ового. Он познакомился с опытом М,А.Зайцева, Монтессори. Тогда и родилась методика Воскобовича. Он организовал фирму по выпуску игр.В настояшии момент это ООО «Развивающие игры Воскобовича»единственный производитель увлекательных игр и пособий автора.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656184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интеллектуальных способностей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1700808"/>
            <a:ext cx="8183880" cy="46085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Развитие интеллектуальных способностей детей дошкольного возраста одна из актуальных проблем современности. Дошкольники с развитым интелектом быстрее запоминают материал, более уверены в своих силах, легче адаптируются в новой обстоновке.Наша задача  -помочь детям сохранить и развить стремление к познанию. Использование этих игр в педагогическом процесссе позволяет перестроить образовательную деятельность : перейти от привычных занятии с детьми к познавательной игровой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296144"/>
          </a:xfrm>
        </p:spPr>
        <p:txBody>
          <a:bodyPr>
            <a:noAutofit/>
          </a:bodyPr>
          <a:lstStyle/>
          <a:p>
            <a:pPr algn="l"/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Сравнительный анализ характерных особенностей развивающих игр</a:t>
            </a:r>
            <a:b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Б.П.Никитина и В.В.Воскобовича</a:t>
            </a:r>
            <a:r>
              <a:rPr lang="ru-RU" sz="2400" b="1" i="1" dirty="0" smtClean="0"/>
              <a:t>.</a:t>
            </a:r>
            <a:endParaRPr lang="ru-RU" sz="24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07224" y="2276872"/>
            <a:ext cx="3931920" cy="367240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1Каждая игра представляет собой набор задач, которые ребенок решает с помощью кубиков.</a:t>
            </a:r>
          </a:p>
          <a:p>
            <a:r>
              <a:rPr lang="ru-RU" dirty="0" smtClean="0"/>
              <a:t>2. Задачи даются ребенку в различной форме: в форме модели, и тд.</a:t>
            </a:r>
          </a:p>
          <a:p>
            <a:r>
              <a:rPr lang="ru-RU" dirty="0" smtClean="0"/>
              <a:t>3. Задачи расположены в порядке возрастания сложности.</a:t>
            </a:r>
          </a:p>
          <a:p>
            <a:r>
              <a:rPr lang="ru-RU" dirty="0" smtClean="0"/>
              <a:t>4. Задачи имеют очень широкий диапазон трудностей иногда 2-3 летнему малышу до  непосильных среднему и взрослому.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2204864"/>
            <a:ext cx="3931920" cy="367240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1. Каждая тигра представляет собой сказочный сюжет, узнавая сюжет за сюжетом ребенок решает ряд игровых задач.</a:t>
            </a:r>
          </a:p>
          <a:p>
            <a:r>
              <a:rPr lang="ru-RU" dirty="0" smtClean="0"/>
              <a:t>2. Задание детям даются, в различной форме.</a:t>
            </a:r>
          </a:p>
          <a:p>
            <a:r>
              <a:rPr lang="ru-RU" dirty="0" smtClean="0"/>
              <a:t>3. В основу игр положен принцип постепенного усложнения материала.</a:t>
            </a:r>
          </a:p>
          <a:p>
            <a:r>
              <a:rPr lang="ru-RU" dirty="0" smtClean="0"/>
              <a:t>4. Задания имеют широкий возрастной диапазон участников игр.С одной и той же игрой могут заниматься дети и 3 х и 4 х и 7 лет, а иногда дети средней школы.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457200" y="1628799"/>
            <a:ext cx="3754760" cy="546075"/>
          </a:xfrm>
        </p:spPr>
        <p:txBody>
          <a:bodyPr>
            <a:noAutofit/>
          </a:bodyPr>
          <a:lstStyle/>
          <a:p>
            <a:r>
              <a:rPr lang="ru-RU" sz="1800" dirty="0" smtClean="0"/>
              <a:t>Характеристика игр Б.П.Никитина.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52169" y="1484784"/>
            <a:ext cx="3931920" cy="6480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Характеристика игр В.В.Воскобовича.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183880" cy="1152128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Этапы освоения игр детьми.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1340768"/>
            <a:ext cx="8183880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1. Взрослый знакомит детей с персонажами сказок. Подбирает игровые задания, играет и занимается вместе с ними.</a:t>
            </a:r>
          </a:p>
          <a:p>
            <a:r>
              <a:rPr lang="ru-RU" dirty="0" smtClean="0"/>
              <a:t>2. Дети осваивают основные игровые приемы, приобретают  навыки конструирования, выполняют задания требующих волевых усилии.</a:t>
            </a:r>
          </a:p>
          <a:p>
            <a:r>
              <a:rPr lang="ru-RU" dirty="0" smtClean="0"/>
              <a:t>3. Развивают творчество и самостоятельность .Дети самостоятельно выдумывают игровые задания.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89601"/>
            <a:ext cx="813690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3636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Особенности</a:t>
            </a:r>
            <a:r>
              <a:rPr kumimoji="0" lang="ru-RU" sz="28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методики Воскобовича.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 методики абсолютно уверен, что все дети быстро и с удовольствием осваивают новые знания и навыки только в том случае, если процесс обучения проходит в веселой и непринужденной обстановке. Поэтому свою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inherit"/>
                <a:ea typeface="Times New Roman" pitchFamily="18" charset="0"/>
                <a:cs typeface="Arial" pitchFamily="34" charset="0"/>
              </a:rPr>
              <a:t>методику Воскобович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построил на таких принципах, как: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познавательный процесс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каждая игра представляет собой отдельную сказку, наполненную веселыми персонажами и приключениями, способствующими развитию фантазии и логики;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творческое начало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нетрадиционные задания в играх формируют у ребенка креативное мышление и развивают творческий потенциал;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обучение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процессе игры ребенок одновременно запоминает буквы, цифры, формы, цвета и т.д.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есть, развивающие игры Воскобовича – это многофункциональный инструмент, позволяющий в игровой форме успешно развивать у детей логику, память, мышление, моторику и другие психологические процессы, а также обучать их счету и чтению.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th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2562225" cy="1924050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th (2).jpg"/>
          <p:cNvPicPr>
            <a:picLocks noChangeAspect="1" noChangeArrowheads="1"/>
          </p:cNvPicPr>
          <p:nvPr/>
        </p:nvPicPr>
        <p:blipFill>
          <a:blip r:embed="rId3" cstate="print"/>
          <a:srcRect l="10669" r="11983"/>
          <a:stretch>
            <a:fillRect/>
          </a:stretch>
        </p:blipFill>
        <p:spPr bwMode="auto">
          <a:xfrm>
            <a:off x="6732240" y="332656"/>
            <a:ext cx="2088232" cy="2699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Пользователь\Desktop\th (6).jpg"/>
          <p:cNvPicPr>
            <a:picLocks noChangeAspect="1" noChangeArrowheads="1"/>
          </p:cNvPicPr>
          <p:nvPr/>
        </p:nvPicPr>
        <p:blipFill>
          <a:blip r:embed="rId4" cstate="print"/>
          <a:srcRect l="25200" r="20801"/>
          <a:stretch>
            <a:fillRect/>
          </a:stretch>
        </p:blipFill>
        <p:spPr bwMode="auto">
          <a:xfrm rot="785021">
            <a:off x="3275856" y="332656"/>
            <a:ext cx="1080120" cy="32243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4" name="Picture 6" descr="C:\Users\Пользователь\Desktop\th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46454"/>
            <a:ext cx="2411760" cy="2389220"/>
          </a:xfrm>
          <a:prstGeom prst="rect">
            <a:avLst/>
          </a:prstGeom>
          <a:noFill/>
        </p:spPr>
      </p:pic>
      <p:pic>
        <p:nvPicPr>
          <p:cNvPr id="2055" name="Picture 7" descr="C:\Users\Пользователь\Desktop\th (1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45071">
            <a:off x="4716016" y="548680"/>
            <a:ext cx="1527423" cy="2952328"/>
          </a:xfrm>
          <a:prstGeom prst="rect">
            <a:avLst/>
          </a:prstGeom>
          <a:noFill/>
        </p:spPr>
      </p:pic>
      <p:pic>
        <p:nvPicPr>
          <p:cNvPr id="2056" name="Picture 8" descr="C:\Users\Пользователь\Desktop\th (1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66628">
            <a:off x="6203365" y="3472542"/>
            <a:ext cx="2592288" cy="2687293"/>
          </a:xfrm>
          <a:prstGeom prst="rect">
            <a:avLst/>
          </a:prstGeom>
          <a:noFill/>
        </p:spPr>
      </p:pic>
      <p:pic>
        <p:nvPicPr>
          <p:cNvPr id="2057" name="Picture 9" descr="C:\Users\Пользователь\Desktop\th (8).jpg"/>
          <p:cNvPicPr>
            <a:picLocks noChangeAspect="1" noChangeArrowheads="1"/>
          </p:cNvPicPr>
          <p:nvPr/>
        </p:nvPicPr>
        <p:blipFill>
          <a:blip r:embed="rId8" cstate="print"/>
          <a:srcRect t="9379" b="6209"/>
          <a:stretch>
            <a:fillRect/>
          </a:stretch>
        </p:blipFill>
        <p:spPr bwMode="auto">
          <a:xfrm>
            <a:off x="2627784" y="3861048"/>
            <a:ext cx="3032745" cy="2472587"/>
          </a:xfrm>
          <a:prstGeom prst="rect">
            <a:avLst/>
          </a:prstGeom>
          <a:noFill/>
        </p:spPr>
      </p:pic>
      <p:pic>
        <p:nvPicPr>
          <p:cNvPr id="9" name="Picture 2" descr="C:\Users\Пользователь\Desktop\th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936" y="557064"/>
            <a:ext cx="2562225" cy="1924050"/>
          </a:xfrm>
          <a:prstGeom prst="rect">
            <a:avLst/>
          </a:prstGeom>
          <a:noFill/>
        </p:spPr>
      </p:pic>
      <p:pic>
        <p:nvPicPr>
          <p:cNvPr id="10" name="Picture 2" descr="C:\Users\Пользователь\Desktop\th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2562225" cy="1924050"/>
          </a:xfrm>
          <a:prstGeom prst="rect">
            <a:avLst/>
          </a:prstGeom>
          <a:noFill/>
        </p:spPr>
      </p:pic>
      <p:pic>
        <p:nvPicPr>
          <p:cNvPr id="11" name="Picture 2" descr="C:\Users\Пользователь\Desktop\th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952" y="701080"/>
            <a:ext cx="2562225" cy="19240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79512" y="1628800"/>
            <a:ext cx="4316288" cy="439100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Игра шнуровка "Снеговик" В. Воскобовича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рассчитана на детей от 3 до 8 лет.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 Многие родители сталкиваются с проблемой обучения детей чтению. Современные дети воспитываются на визуальных образах компьютерных технологий, у них нет мотивации к изучению грамоты. Развивающие игры Вячеслава Воскобовича помогают решить эту проблему. Одна из таких игр – "Снеговик", цель игры с которой – составление слов с постепенным их усложнением, обучение чтению.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Пользователь\Desktop\th (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l="25023" r="21643"/>
          <a:stretch>
            <a:fillRect/>
          </a:stretch>
        </p:blipFill>
        <p:spPr bwMode="auto">
          <a:xfrm>
            <a:off x="7812360" y="1556792"/>
            <a:ext cx="1152128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539552" y="188640"/>
            <a:ext cx="7560840" cy="1216144"/>
          </a:xfrm>
        </p:spPr>
        <p:txBody>
          <a:bodyPr>
            <a:normAutofit/>
          </a:bodyPr>
          <a:lstStyle/>
          <a:p>
            <a:r>
              <a:rPr lang="ru-RU" sz="44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«шнуровка»</a:t>
            </a:r>
            <a:endParaRPr lang="ru-RU" sz="44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загруженно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501008"/>
            <a:ext cx="2160240" cy="30661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Пользователь\Desktop\загруженное (1).jpg"/>
          <p:cNvPicPr>
            <a:picLocks noChangeAspect="1" noChangeArrowheads="1"/>
          </p:cNvPicPr>
          <p:nvPr/>
        </p:nvPicPr>
        <p:blipFill>
          <a:blip r:embed="rId4" cstate="print"/>
          <a:srcRect b="28409"/>
          <a:stretch>
            <a:fillRect/>
          </a:stretch>
        </p:blipFill>
        <p:spPr bwMode="auto">
          <a:xfrm>
            <a:off x="4932040" y="1484784"/>
            <a:ext cx="2376264" cy="1944216"/>
          </a:xfrm>
          <a:prstGeom prst="ellipse">
            <a:avLst/>
          </a:prstGeom>
          <a:ln w="190500" cap="rnd">
            <a:solidFill>
              <a:srgbClr val="92D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838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Игровой комплекс «Коврограф»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14352" y="1988840"/>
            <a:ext cx="3931920" cy="2930632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Коврограф – это игровое поле из ковролина с нанесенной на нем сеткой. Сетка помогает знакомить с пространством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Picture 8" descr="C:\Users\Пользователь\Desktop\th (1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72816"/>
            <a:ext cx="3668035" cy="38024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327</TotalTime>
  <Words>599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«Сказочные  лабиринты  игр    Воскобовича»</vt:lpstr>
      <vt:lpstr>Воскобович Вячеслав Вадимович.</vt:lpstr>
      <vt:lpstr>Развитие интеллектуальных способностей. </vt:lpstr>
      <vt:lpstr>Сравнительный анализ характерных особенностей развивающих игр  Б.П.Никитина и В.В.Воскобовича.</vt:lpstr>
      <vt:lpstr>Этапы освоения игр детьми. </vt:lpstr>
      <vt:lpstr>Слайд 6</vt:lpstr>
      <vt:lpstr>Слайд 7</vt:lpstr>
      <vt:lpstr>Слайд 8</vt:lpstr>
      <vt:lpstr>Игровой комплекс «Коврограф»</vt:lpstr>
      <vt:lpstr>          Комплекс «Геоконт»</vt:lpstr>
      <vt:lpstr>«Кораблик «Брызг – брызг»</vt:lpstr>
      <vt:lpstr>              «Сказочный мир»</vt:lpstr>
      <vt:lpstr>НЕДОСТАТКИ МЕТОДИКИ ВОСКОБОВИЧА Как это не покажется странным, но недостатков у методики Воскобовича практически нет. Практика показала, что все без исключения дети, занимающиеся по данной методике, умеют считать, читать, ориентироваться на плоскости, логически мыслить, сравнивать и анализировать полученную информацию. Кроме того, малыши, обучающиеся по методике Воскобовича, обладают высоким уровнем развития мышления, памяти и внимания, а также умеют долго концентрировать свое внимание на выполнении поставленных задач. И что самое главное, все дети занимаются с большим удовольствием, без принуждения и скандалов. Единственное, что можно отнести к недостаткам методики Воскобовича, так это необходимость приобретения авторских развивающих игр в специализированных магазинах. Сделать такие игры самостоятельно дома практически невозможно. Однако, принимая во внимание тот факт, что покупая игру Воскобовича, Вы приобретаете полезную игру, в которую ребенок с интересом будет играть несколько лет, то этот недостаток можно считать несущественным. </vt:lpstr>
      <vt:lpstr>  Ожидаемый результат.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«Сказочные лабиринты игр Воскобовича»</dc:title>
  <dc:creator>Пользователь</dc:creator>
  <cp:lastModifiedBy>Пользователь</cp:lastModifiedBy>
  <cp:revision>33</cp:revision>
  <dcterms:created xsi:type="dcterms:W3CDTF">2018-03-02T06:03:37Z</dcterms:created>
  <dcterms:modified xsi:type="dcterms:W3CDTF">2018-03-31T12:20:51Z</dcterms:modified>
</cp:coreProperties>
</file>