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CCE848-2D26-442A-88BC-929BEE4B04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E1B4FA8-609E-4BE7-AA17-E92F0744F8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A14EC2A-F941-45FB-A3F3-1FEA0EEBF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A63BB6-2C58-41E1-9FE7-DCADD196C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5188993-51F6-413D-9D1F-10949C2F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15502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91075-E862-4529-830C-48611852B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EAE5B36-8F3C-4E2A-B7D2-5699C4DCB6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996C65-7563-4C4C-BE57-5E1FF32C6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7CBD384-D04A-4520-8168-D508C4B22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85796C4-5937-4C46-ACE4-DE55B6EBF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4010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9867831-971A-458F-AEBD-7FB001866E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7D7D75-1C2F-40D4-A475-0E147B52F9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ED77375-9DE9-4FA9-97CB-51DA9AD95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DCD4F1A-F44E-46CE-9A83-BF29ED4FB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ACD38D-C0AA-40E0-85CA-767382B2E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1125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B0C5767-6123-49D9-AC4D-740F6400B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A04C0F-D351-43E2-90A6-1804AF449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FFD567B-C4F8-4029-9D86-6131FA2C85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DBE2327-95DF-423E-9BC2-5863FB513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203B492-66B9-4048-9A1B-9FF1AD3AB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015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097A98-9B77-4E9F-987E-651BD48E6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F2EF63-3DE9-463C-8524-C622815350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4EA94E-BD04-49C6-AE88-33199BF80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DD1D7D5-2F69-4F1F-86CD-BEC5052A0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5506D3-0806-47AE-97F6-028AC5986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7674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02BB19-F83E-44D1-AF82-6815B78A2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7906143-19C1-41F7-BE7D-6ABB870C65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E977119-0E20-4A25-BC41-82A49C351F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97733F8-8491-4193-BB82-6FC49FBE5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1A70486-6ECD-44AE-82BD-5578E37C32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BA5812-7882-40DD-98BE-D42203293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657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31ED0F-223C-475C-B9D9-1D179C97CE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B09D834-878F-4C27-B83E-52E91DA0CE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1761383-09C7-4819-94BC-009B52A2F6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9DFCC3E-C723-43BD-BB82-407D134662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B5114E3-3349-42CA-B4F3-3283F2DE6F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8964F40-7CEE-49BD-9D6F-E063C4863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D5EFDB6-3CA6-45FB-9819-38DFB42D49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91AD33C-827C-45DF-ABE0-BFDA8CE1F4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7389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66D751-DE1A-447B-BFE3-418A4BD45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CE28CFF-5F67-4D8F-B0B2-72679C812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5BCA947-6A01-4108-B71A-AA3940AFB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3FC7B0-6D26-4F6D-8F76-4144D45BB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2138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A37573C5-D9CA-471E-B588-2881D14402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4CF9416-2CD9-4CCC-BC98-AE0445937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5BB881F7-43CC-43CE-BF40-AF8219318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79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062006-6816-4AAE-8BEA-F587E14E3B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0A95A6D-90D5-40CF-B305-764205CF46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FB7A1FC-5255-4C5A-BE86-EBDFF191C8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0AEF6A-B4EF-4B17-B9CD-57CF1CFD7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D7062E0-92BC-4062-ADE6-A7A07D2BF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E8C99F-433A-4A72-A455-C662E908E7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3546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D3E4BE-08FC-44CA-9443-765CB4AB3E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BD3C588-47D7-4BEB-853C-DE994A5275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E9A5BEB-4B3D-4EC8-9FD8-D92329590B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41A8751-E7F5-46CE-8DC0-25CC0F07A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57AC242-712C-4AC3-8931-56B4474E8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022D3CA-94C2-4F81-8541-6FF70F8C1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2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240245-83F6-4AE7-B5DB-80DA3962F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090B2B-8898-4351-A06C-A79F8D6797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F8A8384-619A-496E-B7AD-F75BB923E1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0F67EB-0866-496E-A915-CCD3510EC495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D42D4C-0B5D-4F50-9FAF-64633DAFAB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E72D51-AB9A-4408-9B0B-753914328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C78C26-A6EA-4E5E-BEE2-1DC3CE7C7E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268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ABF492-F76F-4ACD-AC65-EC07294D943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Лауреат </a:t>
            </a:r>
            <a:r>
              <a:rPr lang="en-US" dirty="0"/>
              <a:t>XXV </a:t>
            </a:r>
            <a:r>
              <a:rPr lang="ru-RU" dirty="0"/>
              <a:t>Городского фестиваля «Надежда»</a:t>
            </a:r>
            <a:br>
              <a:rPr lang="ru-RU" dirty="0"/>
            </a:br>
            <a:r>
              <a:rPr lang="ru-RU" dirty="0"/>
              <a:t> 2014 год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6EF2FEB-C80C-439E-A371-4B16497A4CC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Танец «Весёлая компания»</a:t>
            </a:r>
          </a:p>
        </p:txBody>
      </p:sp>
    </p:spTree>
    <p:extLst>
      <p:ext uri="{BB962C8B-B14F-4D97-AF65-F5344CB8AC3E}">
        <p14:creationId xmlns:p14="http://schemas.microsoft.com/office/powerpoint/2010/main" val="15830078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4C06320-2845-4506-89C3-42922C7F2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800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BFDF8EE-AFFF-446B-ABD0-B0C198D23C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187" y="0"/>
            <a:ext cx="385762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8861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380B67D-9F0E-4E36-BFC4-1E1B2666BF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3537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FD95688-9B24-43A4-B676-A83C01F4FF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697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BE53781-A64F-4C86-96FE-8C40A02CB0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449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C540EBE-9129-41A8-A7E3-B053C69B80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892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E4109B-987B-4E4E-B37E-664964869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000" y="857250"/>
            <a:ext cx="6857999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370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C908238-F288-45D4-B2D3-E978714630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2000" y="381000"/>
            <a:ext cx="8128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8626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3292E9B-1B75-45B3-8F58-53C92E436D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667000" y="857250"/>
            <a:ext cx="6857999" cy="5143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958313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12</Words>
  <Application>Microsoft Office PowerPoint</Application>
  <PresentationFormat>Широкоэкранный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Лауреат XXV Городского фестиваля «Надежда»  2014 год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XXV Городской фестиваль «Надежда»  2014 год</dc:title>
  <dc:creator>Светлана Таранец</dc:creator>
  <cp:lastModifiedBy>Светлана Таранец</cp:lastModifiedBy>
  <cp:revision>3</cp:revision>
  <dcterms:created xsi:type="dcterms:W3CDTF">2018-03-25T18:32:52Z</dcterms:created>
  <dcterms:modified xsi:type="dcterms:W3CDTF">2018-03-30T22:12:28Z</dcterms:modified>
</cp:coreProperties>
</file>