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6B12D6-BF8A-47E7-8A81-0D330A4EB8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365CF88-5827-4FF1-9E1C-1DC94E76A3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D367EB6-9337-4BEA-B1C1-927F8DE42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07F78-9B15-4F3F-AEBE-70E994E4C3EF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13FC93C-FAD6-4949-8357-E6BCD5C015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A296EAA-F228-479C-AE2A-F644B53F7F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11DF9-7368-4C69-91D0-15FA9E2776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2192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10B799-88B4-451E-A13F-56CA3933A1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5A9A8EA-DD86-45B6-AD75-D544690D13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6C02CDC-5866-4FFC-A819-BB2F4BAE45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07F78-9B15-4F3F-AEBE-70E994E4C3EF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32EF885-8942-4DF3-A60D-6F9C5AD98D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6AB4BDA-949B-4FDA-A08C-EC54A7087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11DF9-7368-4C69-91D0-15FA9E2776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942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C6CE290-5BB1-490E-A1A1-BBBF5B4AB1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E751F3A-08BF-43BD-A930-44B0E77F18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5C1940F-E013-46D3-BACC-453455F443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07F78-9B15-4F3F-AEBE-70E994E4C3EF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226BE7C-FD57-4FEF-A5CD-029A6DEE7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BA31B1A-D70F-46DB-9F38-85B63D7F6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11DF9-7368-4C69-91D0-15FA9E2776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2654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F174AF-253A-48DE-ADAE-696DB22582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495FD19-E3B4-47E5-A7E8-2BA8AA31E5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AA5451F-2214-4D4C-9A87-4AEFC6F638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07F78-9B15-4F3F-AEBE-70E994E4C3EF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477A4C6-9716-47BF-99BA-62D386975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E5DE9D6-5FBB-4701-A78B-24B906A61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11DF9-7368-4C69-91D0-15FA9E2776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0106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630659-0E32-471F-80F9-DBE4FC3AFB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BE601C1-BE06-4416-A2EA-04EE5ACBB2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A0F5691-BE93-4A28-8E21-1BB2FF1391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07F78-9B15-4F3F-AEBE-70E994E4C3EF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1107A08-7DD6-4E72-AFB9-F37F4CCD3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62742CF-5C82-413F-ABE7-087F62F21D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11DF9-7368-4C69-91D0-15FA9E2776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8476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121B15-DA29-4215-B74B-78094513A8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572DDAD-4F0E-4E90-8809-F06828126E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DE7D0BA-4900-40CE-9EC3-C6D7665689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8FDD07E-C5AB-4A2A-B005-518D295B41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07F78-9B15-4F3F-AEBE-70E994E4C3EF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AE92425-D32C-46AC-AFE1-6AA3BEE914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B1E7F4A-4836-42E9-915E-DD9ACC9EA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11DF9-7368-4C69-91D0-15FA9E2776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4379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9BBEE1-14B1-461D-B9D7-6B4B982DC2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491096B-15BB-4C75-B5D7-9F93CF9418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C55C5A2-0A19-4E47-9FE2-5E1CCAA18F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FA5E27B-3147-48EE-A1D3-DB82943EB0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E36D8CC-D81B-436F-A1B8-982EAB272A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78B91F39-7541-4C3F-BC55-F541E24E75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07F78-9B15-4F3F-AEBE-70E994E4C3EF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F0F5263-8868-47B7-9E69-5B8E4EF5E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D769369-F078-49D6-9017-18CFCCEE94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11DF9-7368-4C69-91D0-15FA9E2776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5686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D83D67-314C-428E-8444-39707C4BE0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292B608-38AE-43A5-B87E-ED40B78AC4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07F78-9B15-4F3F-AEBE-70E994E4C3EF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702C4DD-EE57-4009-8B46-933210F49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E8B14C6-F01E-41AD-88D5-3C133FB2D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11DF9-7368-4C69-91D0-15FA9E2776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3593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D2BD87B-4EC3-4314-AC95-921DE0C14C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07F78-9B15-4F3F-AEBE-70E994E4C3EF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CF321FF-8E15-431B-8F15-D5EADA743A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4C36071-1C16-4CAC-875A-E2CE6FA85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11DF9-7368-4C69-91D0-15FA9E2776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9753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78982F-F68E-41CA-A8F8-3D3E06E22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4F4B129-16A5-4832-B1E9-92A803DED6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62B20C2-F272-4A0A-98CA-6CDEB6EEDE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15473A6-0DB4-4F5C-8BDB-FFC2D395E7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07F78-9B15-4F3F-AEBE-70E994E4C3EF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40ED1DB-01DE-4165-BAE8-AC1960E09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F270E47-C0DE-46CD-841E-8EFB0A4FB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11DF9-7368-4C69-91D0-15FA9E2776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359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31499A-3DAA-4193-8EF3-D6DA112FBF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770CF6A-CA22-45E3-8E8B-A8EF8E17CA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14C2324-C4D9-4666-83B4-D0FEE22093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89E04B5-3E01-4AAD-88EC-566EB4404F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07F78-9B15-4F3F-AEBE-70E994E4C3EF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56E4D55-E1D4-4F99-AA02-6ACD100BB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A1AF523-C769-47B4-851A-68B9CD636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11DF9-7368-4C69-91D0-15FA9E2776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0124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2D3B34-EC45-4014-8A67-159481991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3748E10-BB62-4E0E-A77E-92981B57F6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6CBBAE1-9489-4662-A7B0-742611E6F9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107F78-9B15-4F3F-AEBE-70E994E4C3EF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CE2EF40-4198-4110-B3A0-D5DEA7043C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1E264D8-001D-4720-8054-7D287885DF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011DF9-7368-4C69-91D0-15FA9E2776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6874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E392E1-3611-436C-9E8B-6CBF8F070CC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Дипломант </a:t>
            </a:r>
            <a:r>
              <a:rPr lang="en-US" dirty="0"/>
              <a:t>XXVI </a:t>
            </a:r>
            <a:r>
              <a:rPr lang="ru-RU"/>
              <a:t>Городского фестиваля </a:t>
            </a:r>
            <a:r>
              <a:rPr lang="ru-RU" dirty="0"/>
              <a:t>«Надежда» 18.03.2015 год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05E04A4-A490-45DF-A3B5-69C4301ADE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Танец «Дружная компания»</a:t>
            </a:r>
          </a:p>
        </p:txBody>
      </p:sp>
    </p:spTree>
    <p:extLst>
      <p:ext uri="{BB962C8B-B14F-4D97-AF65-F5344CB8AC3E}">
        <p14:creationId xmlns:p14="http://schemas.microsoft.com/office/powerpoint/2010/main" val="3777959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8F29126-3F8B-4E9D-B1A1-5C876FA5216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7187" y="0"/>
            <a:ext cx="38576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4082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826ECEE-F201-48DA-9D47-B008E6B5B5E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5107" y="0"/>
            <a:ext cx="918178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3851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8BB91E4-A924-4B33-B57D-B59891BCDAC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5107" y="0"/>
            <a:ext cx="918178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1531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D01FF40-37A2-4D76-BA05-F8BD92A3CA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2000" y="381000"/>
            <a:ext cx="8128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5500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72F18BF-3ED2-435E-8029-6E4804DEA7A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" y="0"/>
            <a:ext cx="1217980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02001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14</Words>
  <Application>Microsoft Office PowerPoint</Application>
  <PresentationFormat>Широкоэкранный</PresentationFormat>
  <Paragraphs>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Дипломант XXVI Городского фестиваля «Надежда» 18.03.2015 год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XXVI Городской фестиваль «Надежда» 18.03.2015 год</dc:title>
  <dc:creator>Светлана Таранец</dc:creator>
  <cp:lastModifiedBy>Светлана Таранец</cp:lastModifiedBy>
  <cp:revision>3</cp:revision>
  <dcterms:created xsi:type="dcterms:W3CDTF">2018-03-25T20:17:26Z</dcterms:created>
  <dcterms:modified xsi:type="dcterms:W3CDTF">2018-03-30T22:06:44Z</dcterms:modified>
</cp:coreProperties>
</file>