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5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1196753"/>
            <a:ext cx="39604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i="1" dirty="0" smtClean="0"/>
          </a:p>
          <a:p>
            <a:pPr algn="ctr"/>
            <a:r>
              <a:rPr lang="ru-RU" sz="2000" i="1" dirty="0" smtClean="0"/>
              <a:t>Тематическая неделя</a:t>
            </a:r>
          </a:p>
          <a:p>
            <a:pPr algn="ctr"/>
            <a:r>
              <a:rPr lang="ru-RU" sz="2000" i="1" dirty="0" smtClean="0"/>
              <a:t>«Зимние игры и забавы»</a:t>
            </a:r>
          </a:p>
          <a:p>
            <a:pPr algn="ctr"/>
            <a:r>
              <a:rPr lang="ru-RU" sz="2000" i="1" dirty="0" smtClean="0"/>
              <a:t>В старшей группе №17</a:t>
            </a:r>
          </a:p>
        </p:txBody>
      </p:sp>
      <p:pic>
        <p:nvPicPr>
          <p:cNvPr id="6" name="Рисунок 5" descr="20170123_0928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708920"/>
            <a:ext cx="4536504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5733256"/>
            <a:ext cx="32728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Воспитатели </a:t>
            </a:r>
          </a:p>
          <a:p>
            <a:r>
              <a:rPr lang="ru-RU" sz="1400" dirty="0" smtClean="0"/>
              <a:t>Каина О.Н. и Рыбакова Н.И.</a:t>
            </a:r>
          </a:p>
          <a:p>
            <a:r>
              <a:rPr lang="ru-RU" sz="1400" dirty="0" smtClean="0"/>
              <a:t>2017г.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188640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Государственное бюджетное общеобразовательное учреждение города Москвы </a:t>
            </a:r>
          </a:p>
          <a:p>
            <a:pPr algn="ctr"/>
            <a:r>
              <a:rPr lang="ru-RU" sz="1600" dirty="0" smtClean="0"/>
              <a:t>«Центр образования «Бескудниковский»</a:t>
            </a:r>
          </a:p>
          <a:p>
            <a:pPr algn="ctr"/>
            <a:r>
              <a:rPr lang="ru-RU" sz="1600" dirty="0" smtClean="0"/>
              <a:t> Дошкольное отделение №4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0342144_2013-02-09_119_001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68355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5688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2"/>
                </a:solidFill>
              </a:rPr>
              <a:t>Цели и задачи недели:</a:t>
            </a:r>
            <a:endParaRPr lang="ru-RU" sz="3600" i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20688"/>
            <a:ext cx="9684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-организовать интересную, разнообразную деятельность детей на прогулке и в помещении детского сада;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96752"/>
            <a:ext cx="9684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i="1" dirty="0" smtClean="0"/>
              <a:t>-обеспечить детям полноценный  активный отдых на зимней прогулке, предоставить  им возможность участвовать в разнообразных играх и развлекательной деятельности;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-расширить перечень спортивных игр, забав и развлечений;                       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-привлечь родителей к созданию условий для проведения зимних мероприятий на участке.</a:t>
            </a:r>
          </a:p>
          <a:p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05064"/>
            <a:ext cx="9684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r>
              <a:rPr lang="ru-RU" sz="2400" i="1" dirty="0" smtClean="0"/>
              <a:t>-развивать у детей познавательные интересы.</a:t>
            </a:r>
            <a:endParaRPr lang="ru-RU" sz="2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44000" cy="7389440"/>
          </a:xfrm>
        </p:spPr>
      </p:pic>
      <p:sp>
        <p:nvSpPr>
          <p:cNvPr id="7" name="TextBox 6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Проводились беседы и игры в группе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Рисунок 7" descr="20170123_0905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57250"/>
            <a:ext cx="4536504" cy="2787774"/>
          </a:xfrm>
          <a:prstGeom prst="rect">
            <a:avLst/>
          </a:prstGeom>
        </p:spPr>
      </p:pic>
      <p:pic>
        <p:nvPicPr>
          <p:cNvPr id="9" name="Рисунок 8" descr="20170123_09054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57250"/>
            <a:ext cx="4104456" cy="2787774"/>
          </a:xfrm>
          <a:prstGeom prst="rect">
            <a:avLst/>
          </a:prstGeom>
        </p:spPr>
      </p:pic>
      <p:pic>
        <p:nvPicPr>
          <p:cNvPr id="10" name="Рисунок 9" descr="20170123_09263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3933056"/>
            <a:ext cx="4032000" cy="2520280"/>
          </a:xfrm>
          <a:prstGeom prst="rect">
            <a:avLst/>
          </a:prstGeom>
        </p:spPr>
      </p:pic>
      <p:pic>
        <p:nvPicPr>
          <p:cNvPr id="11" name="Рисунок 10" descr="hello_html_m10dc781b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17032"/>
            <a:ext cx="1403647" cy="2736304"/>
          </a:xfrm>
          <a:prstGeom prst="rect">
            <a:avLst/>
          </a:prstGeom>
        </p:spPr>
      </p:pic>
      <p:pic>
        <p:nvPicPr>
          <p:cNvPr id="13" name="Рисунок 12" descr="20170127_09300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933056"/>
            <a:ext cx="367240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3" name="Рисунок 12" descr="20170127_0937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0000">
            <a:off x="4572000" y="3501008"/>
            <a:ext cx="3887984" cy="2376000"/>
          </a:xfrm>
          <a:prstGeom prst="rect">
            <a:avLst/>
          </a:prstGeom>
        </p:spPr>
      </p:pic>
      <p:pic>
        <p:nvPicPr>
          <p:cNvPr id="14" name="Рисунок 13" descr="20170127_09374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88642"/>
            <a:ext cx="2808312" cy="2232246"/>
          </a:xfrm>
          <a:prstGeom prst="rect">
            <a:avLst/>
          </a:prstGeom>
        </p:spPr>
      </p:pic>
      <p:pic>
        <p:nvPicPr>
          <p:cNvPr id="15" name="Рисунок 14" descr="20170127_09381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">
            <a:off x="107504" y="188640"/>
            <a:ext cx="2664296" cy="2448272"/>
          </a:xfrm>
          <a:prstGeom prst="rect">
            <a:avLst/>
          </a:prstGeom>
        </p:spPr>
      </p:pic>
      <p:pic>
        <p:nvPicPr>
          <p:cNvPr id="16" name="Рисунок 15" descr="Screenshot_2017-01-27-16-38-58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0000">
            <a:off x="5935080" y="258125"/>
            <a:ext cx="3027015" cy="2272035"/>
          </a:xfrm>
          <a:prstGeom prst="rect">
            <a:avLst/>
          </a:prstGeom>
        </p:spPr>
      </p:pic>
      <p:pic>
        <p:nvPicPr>
          <p:cNvPr id="17" name="Рисунок 16" descr="20170125_10272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00000">
            <a:off x="323528" y="3573016"/>
            <a:ext cx="3384376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В группе была организована выставка на тему «Зимние игры и забавы»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20170125_0740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">
            <a:off x="251520" y="548680"/>
            <a:ext cx="3744416" cy="2592288"/>
          </a:xfrm>
          <a:prstGeom prst="rect">
            <a:avLst/>
          </a:prstGeom>
        </p:spPr>
      </p:pic>
      <p:pic>
        <p:nvPicPr>
          <p:cNvPr id="7" name="Рисунок 6" descr="20170123_17583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>
            <a:off x="4427984" y="3501008"/>
            <a:ext cx="4392488" cy="3096344"/>
          </a:xfrm>
          <a:prstGeom prst="rect">
            <a:avLst/>
          </a:prstGeom>
        </p:spPr>
      </p:pic>
      <p:pic>
        <p:nvPicPr>
          <p:cNvPr id="8" name="Рисунок 7" descr="20170123_17585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240000">
            <a:off x="539552" y="3429000"/>
            <a:ext cx="3096344" cy="3240360"/>
          </a:xfrm>
          <a:prstGeom prst="rect">
            <a:avLst/>
          </a:prstGeom>
        </p:spPr>
      </p:pic>
      <p:pic>
        <p:nvPicPr>
          <p:cNvPr id="9" name="Рисунок 8" descr="20170123_17590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">
            <a:off x="4499992" y="548680"/>
            <a:ext cx="432048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5486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На прогулке мы знакомились с элементами спортивных упражнений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20170123_12024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80728"/>
            <a:ext cx="4896544" cy="2952328"/>
          </a:xfrm>
          <a:prstGeom prst="rect">
            <a:avLst/>
          </a:prstGeom>
        </p:spPr>
      </p:pic>
      <p:pic>
        <p:nvPicPr>
          <p:cNvPr id="7" name="Рисунок 6" descr="20170123_12030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32856"/>
            <a:ext cx="4067944" cy="2952328"/>
          </a:xfrm>
          <a:prstGeom prst="rect">
            <a:avLst/>
          </a:prstGeom>
        </p:spPr>
      </p:pic>
      <p:pic>
        <p:nvPicPr>
          <p:cNvPr id="8" name="Рисунок 7" descr="20170123_12031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077072"/>
            <a:ext cx="493305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5153169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692696"/>
            <a:ext cx="8748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Наши любимые забавы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20170111_1125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88640"/>
            <a:ext cx="2160239" cy="3168352"/>
          </a:xfrm>
          <a:prstGeom prst="rect">
            <a:avLst/>
          </a:prstGeom>
        </p:spPr>
      </p:pic>
      <p:pic>
        <p:nvPicPr>
          <p:cNvPr id="7" name="Рисунок 6" descr="20170111_114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052736"/>
            <a:ext cx="2232248" cy="3384376"/>
          </a:xfrm>
          <a:prstGeom prst="rect">
            <a:avLst/>
          </a:prstGeom>
        </p:spPr>
      </p:pic>
      <p:pic>
        <p:nvPicPr>
          <p:cNvPr id="8" name="Рисунок 7" descr="20170117_11285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573016"/>
            <a:ext cx="5328592" cy="3024336"/>
          </a:xfrm>
          <a:prstGeom prst="rect">
            <a:avLst/>
          </a:prstGeom>
        </p:spPr>
      </p:pic>
      <p:pic>
        <p:nvPicPr>
          <p:cNvPr id="9" name="Рисунок 8" descr="20170117_11553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88640"/>
            <a:ext cx="2520280" cy="3168352"/>
          </a:xfrm>
          <a:prstGeom prst="rect">
            <a:avLst/>
          </a:prstGeom>
        </p:spPr>
      </p:pic>
      <p:pic>
        <p:nvPicPr>
          <p:cNvPr id="10" name="Рисунок 9" descr="20170127_11424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3645024"/>
            <a:ext cx="2160239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fae4401798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70119_1125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536504" cy="2880320"/>
          </a:xfrm>
          <a:prstGeom prst="rect">
            <a:avLst/>
          </a:prstGeom>
        </p:spPr>
      </p:pic>
      <p:pic>
        <p:nvPicPr>
          <p:cNvPr id="7" name="Рисунок 6" descr="20170119_11500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248472" cy="2880320"/>
          </a:xfrm>
          <a:prstGeom prst="rect">
            <a:avLst/>
          </a:prstGeom>
        </p:spPr>
      </p:pic>
      <p:pic>
        <p:nvPicPr>
          <p:cNvPr id="8" name="Рисунок 7" descr="20170123_11420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89040"/>
            <a:ext cx="4536504" cy="2952328"/>
          </a:xfrm>
          <a:prstGeom prst="rect">
            <a:avLst/>
          </a:prstGeom>
        </p:spPr>
      </p:pic>
      <p:pic>
        <p:nvPicPr>
          <p:cNvPr id="9" name="Рисунок 8" descr="20170123_11425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89040"/>
            <a:ext cx="424847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80761438_3__8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0170123_11444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96952"/>
            <a:ext cx="4464496" cy="3096344"/>
          </a:xfrm>
        </p:spPr>
      </p:pic>
      <p:pic>
        <p:nvPicPr>
          <p:cNvPr id="10" name="Рисунок 9" descr="20170123_11454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6632"/>
            <a:ext cx="3528392" cy="2376264"/>
          </a:xfrm>
          <a:prstGeom prst="rect">
            <a:avLst/>
          </a:prstGeom>
        </p:spPr>
      </p:pic>
      <p:pic>
        <p:nvPicPr>
          <p:cNvPr id="11" name="Рисунок 10" descr="20170123_11465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16632"/>
            <a:ext cx="2484000" cy="2376264"/>
          </a:xfrm>
          <a:prstGeom prst="rect">
            <a:avLst/>
          </a:prstGeom>
        </p:spPr>
      </p:pic>
      <p:pic>
        <p:nvPicPr>
          <p:cNvPr id="13" name="Рисунок 12" descr="20170123_12004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2664296" cy="2448272"/>
          </a:xfrm>
          <a:prstGeom prst="rect">
            <a:avLst/>
          </a:prstGeom>
        </p:spPr>
      </p:pic>
      <p:pic>
        <p:nvPicPr>
          <p:cNvPr id="14" name="Рисунок 13" descr="20170123_12091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96952"/>
            <a:ext cx="4392488" cy="3096344"/>
          </a:xfrm>
          <a:prstGeom prst="rect">
            <a:avLst/>
          </a:prstGeom>
        </p:spPr>
      </p:pic>
      <p:pic>
        <p:nvPicPr>
          <p:cNvPr id="12" name="Рисунок 11" descr="20170123_120043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2520280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анюта</cp:lastModifiedBy>
  <cp:revision>25</cp:revision>
  <dcterms:modified xsi:type="dcterms:W3CDTF">2018-03-31T19:34:44Z</dcterms:modified>
</cp:coreProperties>
</file>