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7" r:id="rId3"/>
    <p:sldId id="26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660066"/>
    <a:srgbClr val="D426BB"/>
    <a:srgbClr val="DE46C8"/>
    <a:srgbClr val="00CC5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На четыре – ротик шире,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Барабаним на четыре.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5786454"/>
            <a:ext cx="8572560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Держать рот широко открытым. Стучать языком  по внутренней поверхности верхних резцов, произнося: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«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д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–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д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–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д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–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д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– д…»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>
                <a:latin typeface="Arial Black" pitchFamily="34" charset="0"/>
              </a:rPr>
              <a:t>4</a:t>
            </a:r>
          </a:p>
        </p:txBody>
      </p:sp>
      <p:pic>
        <p:nvPicPr>
          <p:cNvPr id="4098" name="Picture 2" descr="F:\КУЛИКОВСКАЯ  СЧИТАЛКИ\2.jpg"/>
          <p:cNvPicPr>
            <a:picLocks noChangeAspect="1" noChangeArrowheads="1"/>
          </p:cNvPicPr>
          <p:nvPr/>
        </p:nvPicPr>
        <p:blipFill>
          <a:blip r:embed="rId3" cstate="print"/>
          <a:srcRect l="4617" t="19791" r="6121" b="16667"/>
          <a:stretch>
            <a:fillRect/>
          </a:stretch>
        </p:blipFill>
        <p:spPr bwMode="auto">
          <a:xfrm>
            <a:off x="418056" y="1571612"/>
            <a:ext cx="3803781" cy="4000528"/>
          </a:xfrm>
          <a:prstGeom prst="rect">
            <a:avLst/>
          </a:prstGeom>
          <a:noFill/>
          <a:ln w="57150">
            <a:solidFill>
              <a:srgbClr val="FF3399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13181" t="8028" r="12126" b="3654"/>
          <a:stretch>
            <a:fillRect/>
          </a:stretch>
        </p:blipFill>
        <p:spPr bwMode="auto">
          <a:xfrm>
            <a:off x="5572132" y="1500174"/>
            <a:ext cx="27860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 l="12987" t="7692" r="13419" b="3846"/>
          <a:stretch>
            <a:fillRect/>
          </a:stretch>
        </p:blipFill>
        <p:spPr bwMode="auto">
          <a:xfrm>
            <a:off x="5572132" y="3571876"/>
            <a:ext cx="27860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Пять – откроем рот опять,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Нужно губку облизать.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5572140"/>
            <a:ext cx="8572560" cy="128586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Рот открыть, улыбнуться. Широким языком облизать верхнюю губу. При этом стараться «обнять» языком сразу всю губу и облизать её, втягивая язык вглубь рта. Рот не закрывать.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latin typeface="Arial Black" pitchFamily="34" charset="0"/>
              </a:rPr>
              <a:t>5</a:t>
            </a:r>
            <a:endParaRPr lang="ru-RU" sz="3400" dirty="0">
              <a:latin typeface="Arial Black" pitchFamily="34" charset="0"/>
            </a:endParaRPr>
          </a:p>
        </p:txBody>
      </p:sp>
      <p:pic>
        <p:nvPicPr>
          <p:cNvPr id="6146" name="Picture 2" descr="F:\КУЛИКОВСКАЯ  СЧИТАЛКИ\7.jpg"/>
          <p:cNvPicPr>
            <a:picLocks noChangeAspect="1" noChangeArrowheads="1"/>
          </p:cNvPicPr>
          <p:nvPr/>
        </p:nvPicPr>
        <p:blipFill>
          <a:blip r:embed="rId3" cstate="print"/>
          <a:srcRect l="5369" t="17708" r="6908" b="19791"/>
          <a:stretch>
            <a:fillRect/>
          </a:stretch>
        </p:blipFill>
        <p:spPr bwMode="auto">
          <a:xfrm>
            <a:off x="428596" y="1428736"/>
            <a:ext cx="3800502" cy="4000528"/>
          </a:xfrm>
          <a:prstGeom prst="rect">
            <a:avLst/>
          </a:prstGeom>
          <a:noFill/>
          <a:ln w="57150">
            <a:solidFill>
              <a:srgbClr val="FF3399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13333" t="6250" r="13333" b="9374"/>
          <a:stretch>
            <a:fillRect/>
          </a:stretch>
        </p:blipFill>
        <p:spPr bwMode="auto">
          <a:xfrm>
            <a:off x="5500694" y="1500174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 l="12575" t="6615" r="15569" b="10692"/>
          <a:stretch>
            <a:fillRect/>
          </a:stretch>
        </p:blipFill>
        <p:spPr bwMode="auto">
          <a:xfrm>
            <a:off x="5500694" y="3500438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6" cstate="print"/>
          <a:srcRect l="13514" t="74625" r="72072" b="7103"/>
          <a:stretch>
            <a:fillRect/>
          </a:stretch>
        </p:blipFill>
        <p:spPr bwMode="auto">
          <a:xfrm>
            <a:off x="5500694" y="3071810"/>
            <a:ext cx="500066" cy="285752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 cstate="print"/>
          <a:srcRect l="13514" t="74625" r="72072" b="7103"/>
          <a:stretch>
            <a:fillRect/>
          </a:stretch>
        </p:blipFill>
        <p:spPr bwMode="auto">
          <a:xfrm>
            <a:off x="5500694" y="5072074"/>
            <a:ext cx="500066" cy="285752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        Шесть – почистим наше нёбо,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   Нёбо чистым было чтобы.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5786454"/>
            <a:ext cx="8572560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Рот открыть. Проводить широким языком вперёд – назад по нёбу. Рот не закрывать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>
                <a:latin typeface="Arial Black" pitchFamily="34" charset="0"/>
              </a:rPr>
              <a:t>6</a:t>
            </a:r>
          </a:p>
        </p:txBody>
      </p:sp>
      <p:pic>
        <p:nvPicPr>
          <p:cNvPr id="5122" name="Picture 2" descr="F:\КУЛИКОВСКАЯ  СЧИТАЛКИ\4.jpg"/>
          <p:cNvPicPr>
            <a:picLocks noChangeAspect="1" noChangeArrowheads="1"/>
          </p:cNvPicPr>
          <p:nvPr/>
        </p:nvPicPr>
        <p:blipFill>
          <a:blip r:embed="rId3" cstate="print"/>
          <a:srcRect l="5369" t="17708" r="6908" b="19791"/>
          <a:stretch>
            <a:fillRect/>
          </a:stretch>
        </p:blipFill>
        <p:spPr bwMode="auto">
          <a:xfrm>
            <a:off x="428596" y="1500174"/>
            <a:ext cx="4000528" cy="4211082"/>
          </a:xfrm>
          <a:prstGeom prst="rect">
            <a:avLst/>
          </a:prstGeom>
          <a:noFill/>
          <a:ln w="57150">
            <a:solidFill>
              <a:srgbClr val="FF3399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22837" t="12186" r="22353" b="14699"/>
          <a:stretch>
            <a:fillRect/>
          </a:stretch>
        </p:blipFill>
        <p:spPr bwMode="auto">
          <a:xfrm>
            <a:off x="5500694" y="1500174"/>
            <a:ext cx="257176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 l="23572" t="15245" r="22856" b="12338"/>
          <a:stretch>
            <a:fillRect/>
          </a:stretch>
        </p:blipFill>
        <p:spPr bwMode="auto">
          <a:xfrm>
            <a:off x="5500694" y="3571876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86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24</cp:revision>
  <dcterms:created xsi:type="dcterms:W3CDTF">2018-03-21T08:07:19Z</dcterms:created>
  <dcterms:modified xsi:type="dcterms:W3CDTF">2018-04-01T18:07:27Z</dcterms:modified>
</cp:coreProperties>
</file>