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4" r:id="rId3"/>
    <p:sldId id="271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660066"/>
    <a:srgbClr val="D426BB"/>
    <a:srgbClr val="DE46C8"/>
    <a:srgbClr val="00CC5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5388-0FEB-4922-B8BB-437F94F7F13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9CCCF-713C-4753-9068-755A0CA03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285720" y="214290"/>
            <a:ext cx="1071570" cy="1071570"/>
          </a:xfrm>
          <a:prstGeom prst="ellipse">
            <a:avLst/>
          </a:prstGeom>
          <a:solidFill>
            <a:srgbClr val="00CC5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>
                <a:latin typeface="Arial Black" pitchFamily="34" charset="0"/>
              </a:rPr>
              <a:t>7</a:t>
            </a:r>
          </a:p>
        </p:txBody>
      </p:sp>
      <p:pic>
        <p:nvPicPr>
          <p:cNvPr id="10" name="Picture 2" descr="F:\КУЛИКОВСКАЯ  СЧИТАЛКИ\5.jpg"/>
          <p:cNvPicPr>
            <a:picLocks noChangeAspect="1" noChangeArrowheads="1"/>
          </p:cNvPicPr>
          <p:nvPr/>
        </p:nvPicPr>
        <p:blipFill>
          <a:blip r:embed="rId2" cstate="print"/>
          <a:srcRect l="5369" t="27083" r="6908" b="26042"/>
          <a:stretch>
            <a:fillRect/>
          </a:stretch>
        </p:blipFill>
        <p:spPr bwMode="auto">
          <a:xfrm>
            <a:off x="357158" y="1571612"/>
            <a:ext cx="4071966" cy="3786214"/>
          </a:xfrm>
          <a:prstGeom prst="rect">
            <a:avLst/>
          </a:prstGeom>
          <a:noFill/>
          <a:ln w="57150">
            <a:solidFill>
              <a:srgbClr val="FF3399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214282" y="214290"/>
            <a:ext cx="8715436" cy="1071570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      Семь – мы звонко будем цокать.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  Так стучит копытцем лошадь.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14282" y="214290"/>
            <a:ext cx="1071570" cy="1071570"/>
          </a:xfrm>
          <a:prstGeom prst="ellipse">
            <a:avLst/>
          </a:prstGeom>
          <a:solidFill>
            <a:srgbClr val="00CC5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latin typeface="Arial Black" pitchFamily="34" charset="0"/>
              </a:rPr>
              <a:t>7</a:t>
            </a:r>
            <a:endParaRPr lang="ru-RU" sz="3400" dirty="0">
              <a:latin typeface="Arial Black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4" cstate="print"/>
          <a:srcRect l="21923" t="15014" r="21922" b="13669"/>
          <a:stretch>
            <a:fillRect/>
          </a:stretch>
        </p:blipFill>
        <p:spPr bwMode="auto">
          <a:xfrm>
            <a:off x="5572132" y="1500174"/>
            <a:ext cx="24288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5" cstate="print"/>
          <a:srcRect l="23076" t="15204" r="23077" b="12578"/>
          <a:stretch>
            <a:fillRect/>
          </a:stretch>
        </p:blipFill>
        <p:spPr bwMode="auto">
          <a:xfrm>
            <a:off x="5572132" y="3500438"/>
            <a:ext cx="24288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кругленный прямоугольник 14"/>
          <p:cNvSpPr/>
          <p:nvPr/>
        </p:nvSpPr>
        <p:spPr>
          <a:xfrm>
            <a:off x="285720" y="5643578"/>
            <a:ext cx="8572560" cy="1000132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Рот держать широко открытым. Улыбнуться. Медленно щёлкать языком, присасывая его к нёбу и отрывая от него. Тянуть подъязычную связку.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10715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       Восемь – к нам приходит осень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   Вырос гриб на счёте восемь.</a:t>
            </a:r>
          </a:p>
          <a:p>
            <a:pPr algn="ctr"/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5715016"/>
            <a:ext cx="8572560" cy="1142984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Широко открыть рот и улыбнуться. Присосать язык к нёбу и не открывать его. Тянуть нижнюю челюсть вниз, растягивая подъязычную связку.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214290"/>
            <a:ext cx="1071570" cy="1071570"/>
          </a:xfrm>
          <a:prstGeom prst="ellipse">
            <a:avLst/>
          </a:prstGeom>
          <a:solidFill>
            <a:srgbClr val="00CC5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>
                <a:latin typeface="Arial Black" pitchFamily="34" charset="0"/>
              </a:rPr>
              <a:t>8</a:t>
            </a:r>
          </a:p>
        </p:txBody>
      </p:sp>
      <p:pic>
        <p:nvPicPr>
          <p:cNvPr id="1026" name="Picture 2" descr="F:\КУЛИКОВСКАЯ  СЧИТАЛКИ\10.jpg"/>
          <p:cNvPicPr>
            <a:picLocks noChangeAspect="1" noChangeArrowheads="1"/>
          </p:cNvPicPr>
          <p:nvPr/>
        </p:nvPicPr>
        <p:blipFill>
          <a:blip r:embed="rId3" cstate="print"/>
          <a:srcRect l="5369" t="18750" r="8447" b="22917"/>
          <a:stretch>
            <a:fillRect/>
          </a:stretch>
        </p:blipFill>
        <p:spPr bwMode="auto">
          <a:xfrm>
            <a:off x="428596" y="1428736"/>
            <a:ext cx="4000528" cy="4000528"/>
          </a:xfrm>
          <a:prstGeom prst="rect">
            <a:avLst/>
          </a:prstGeom>
          <a:solidFill>
            <a:srgbClr val="FF3399"/>
          </a:solidFill>
          <a:ln w="38100">
            <a:solidFill>
              <a:srgbClr val="FF3399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 l="13043" t="9510" r="13044" b="4891"/>
          <a:stretch>
            <a:fillRect/>
          </a:stretch>
        </p:blipFill>
        <p:spPr bwMode="auto">
          <a:xfrm>
            <a:off x="5500694" y="1571612"/>
            <a:ext cx="285752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 l="12729" t="8059" r="13013" b="7322"/>
          <a:stretch>
            <a:fillRect/>
          </a:stretch>
        </p:blipFill>
        <p:spPr bwMode="auto">
          <a:xfrm>
            <a:off x="5500694" y="3643314"/>
            <a:ext cx="278608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10715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      Девять – сделай–</a:t>
            </a:r>
            <a:r>
              <a:rPr lang="ru-RU" sz="3200" dirty="0" err="1" smtClean="0">
                <a:solidFill>
                  <a:srgbClr val="7030A0"/>
                </a:solidFill>
                <a:latin typeface="Arial Black" pitchFamily="34" charset="0"/>
              </a:rPr>
              <a:t>ка</a:t>
            </a: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гармошку,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Поиграй на ней немножко.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5572140"/>
            <a:ext cx="8572560" cy="128586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Раскрыть рот и улыбнуться. Присосать язык к нёбу, как в упражнении «грибок». Язык от нёба не отрывать. Опускать и поднимать нижнюю челюсть, растягивая подъязычную связку.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214290"/>
            <a:ext cx="1071570" cy="1071570"/>
          </a:xfrm>
          <a:prstGeom prst="ellipse">
            <a:avLst/>
          </a:prstGeom>
          <a:solidFill>
            <a:srgbClr val="00CC5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latin typeface="Arial Black" pitchFamily="34" charset="0"/>
              </a:rPr>
              <a:t>9</a:t>
            </a:r>
            <a:endParaRPr lang="ru-RU" sz="3400" dirty="0">
              <a:latin typeface="Arial Black" pitchFamily="34" charset="0"/>
            </a:endParaRPr>
          </a:p>
        </p:txBody>
      </p:sp>
      <p:pic>
        <p:nvPicPr>
          <p:cNvPr id="2050" name="Picture 2" descr="F:\КУЛИКОВСКАЯ  СЧИТАЛКИ\8.jpg"/>
          <p:cNvPicPr>
            <a:picLocks noChangeAspect="1" noChangeArrowheads="1"/>
          </p:cNvPicPr>
          <p:nvPr/>
        </p:nvPicPr>
        <p:blipFill>
          <a:blip r:embed="rId3" cstate="print"/>
          <a:srcRect l="6156" t="17708" r="9199" b="23958"/>
          <a:stretch>
            <a:fillRect/>
          </a:stretch>
        </p:blipFill>
        <p:spPr bwMode="auto">
          <a:xfrm>
            <a:off x="357158" y="1428736"/>
            <a:ext cx="3929090" cy="4000528"/>
          </a:xfrm>
          <a:prstGeom prst="rect">
            <a:avLst/>
          </a:prstGeom>
          <a:noFill/>
          <a:ln w="28575">
            <a:solidFill>
              <a:srgbClr val="FF3399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 l="13534" t="8770" r="14285" b="7916"/>
          <a:stretch>
            <a:fillRect/>
          </a:stretch>
        </p:blipFill>
        <p:spPr bwMode="auto">
          <a:xfrm>
            <a:off x="5643570" y="1571612"/>
            <a:ext cx="271464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 l="13119" t="8591" r="12537" b="5494"/>
          <a:stretch>
            <a:fillRect/>
          </a:stretch>
        </p:blipFill>
        <p:spPr bwMode="auto">
          <a:xfrm>
            <a:off x="5643570" y="3571876"/>
            <a:ext cx="271464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G:\КУЛИКОВСКАЯ  СЧИТАЛКИ\1.jpg"/>
          <p:cNvPicPr>
            <a:picLocks noChangeAspect="1" noChangeArrowheads="1"/>
          </p:cNvPicPr>
          <p:nvPr/>
        </p:nvPicPr>
        <p:blipFill>
          <a:blip r:embed="rId2" cstate="print"/>
          <a:srcRect l="5369" t="18750" r="5369" b="25000"/>
          <a:stretch>
            <a:fillRect/>
          </a:stretch>
        </p:blipFill>
        <p:spPr bwMode="auto">
          <a:xfrm>
            <a:off x="357158" y="1500174"/>
            <a:ext cx="4143404" cy="3857652"/>
          </a:xfrm>
          <a:prstGeom prst="rect">
            <a:avLst/>
          </a:prstGeom>
          <a:noFill/>
          <a:ln w="57150">
            <a:solidFill>
              <a:srgbClr val="FF3399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1071570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Десять - можно поболтать,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Arial Black" pitchFamily="34" charset="0"/>
              </a:rPr>
              <a:t>П</a:t>
            </a: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оболтать и не устать.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4" cstate="print"/>
          <a:srcRect l="13554" t="8036" r="14156" b="7585"/>
          <a:stretch>
            <a:fillRect/>
          </a:stretch>
        </p:blipFill>
        <p:spPr bwMode="auto">
          <a:xfrm>
            <a:off x="5643570" y="1500174"/>
            <a:ext cx="278608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 cstate="print"/>
          <a:srcRect l="13953" t="8124" r="13954" b="10637"/>
          <a:stretch>
            <a:fillRect/>
          </a:stretch>
        </p:blipFill>
        <p:spPr bwMode="auto">
          <a:xfrm>
            <a:off x="5643570" y="3571876"/>
            <a:ext cx="278608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85720" y="5643578"/>
            <a:ext cx="8572560" cy="1000132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 w="38100">
            <a:solidFill>
              <a:srgbClr val="DE46C8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Широко открыть рот. «Болтать» языком, проводя им вперёд – назад по верхней губе, произнося: </a:t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«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бл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–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бл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–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бл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– </a:t>
            </a:r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бл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…»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214290"/>
            <a:ext cx="1071570" cy="1071570"/>
          </a:xfrm>
          <a:prstGeom prst="ellipse">
            <a:avLst/>
          </a:prstGeom>
          <a:solidFill>
            <a:srgbClr val="00CC5C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latin typeface="Arial Black" pitchFamily="34" charset="0"/>
              </a:rPr>
              <a:t>10</a:t>
            </a:r>
            <a:endParaRPr lang="ru-RU" sz="3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124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24</cp:revision>
  <dcterms:created xsi:type="dcterms:W3CDTF">2018-03-21T08:07:19Z</dcterms:created>
  <dcterms:modified xsi:type="dcterms:W3CDTF">2018-04-01T18:13:05Z</dcterms:modified>
</cp:coreProperties>
</file>