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2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889A0-576C-423B-93E5-A8DE5FCFE39D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8808-2927-4227-BEE7-0B10A81D34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772400" cy="28575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ДИДАКТИЧЕСКАЯ ИГРА 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«ЧЕТВЕРТЫЙ ЛИШНИЙ»</a:t>
            </a:r>
            <a:b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(ОСЕНЬ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)</a:t>
            </a:r>
            <a: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ЦЕЛЬ: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закрепить с детьми приметы осени, формировать умение находить лишнюю примету, объяснять свой выбор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4929198"/>
            <a:ext cx="4843474" cy="495288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ВОСПИТАТЕЛЬ: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КОСТЕЕВА А. В.</a:t>
            </a:r>
            <a:endParaRPr lang="ru-RU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143380"/>
            <a:ext cx="360440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4143380"/>
            <a:ext cx="3604406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6099" lon="10798879" rev="2130106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214290"/>
          <a:ext cx="6905652" cy="6200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3405190"/>
              </a:tblGrid>
              <a:tr h="3143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575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1285852" y="357166"/>
            <a:ext cx="6505989" cy="5951834"/>
            <a:chOff x="1285852" y="357166"/>
            <a:chExt cx="6505989" cy="595183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85852" y="357166"/>
              <a:ext cx="2933006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29190" y="357166"/>
              <a:ext cx="2862651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28728" y="3429000"/>
              <a:ext cx="2968344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429000"/>
            <a:ext cx="2948166" cy="288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6099" lon="10798879" rev="21301060"/>
            </a:camera>
            <a:lightRig rig="threePt" dir="t"/>
          </a:scene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6" y="214290"/>
          <a:ext cx="6905652" cy="6200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3405190"/>
              </a:tblGrid>
              <a:tr h="3143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575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0" name="Группа 9"/>
          <p:cNvGrpSpPr/>
          <p:nvPr/>
        </p:nvGrpSpPr>
        <p:grpSpPr>
          <a:xfrm>
            <a:off x="1500166" y="285728"/>
            <a:ext cx="6412131" cy="6023272"/>
            <a:chOff x="1500166" y="285728"/>
            <a:chExt cx="6412131" cy="602327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/>
            <a:srcRect b="3261"/>
            <a:stretch>
              <a:fillRect/>
            </a:stretch>
          </p:blipFill>
          <p:spPr bwMode="auto">
            <a:xfrm>
              <a:off x="1500166" y="357166"/>
              <a:ext cx="3066219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857752" y="3429000"/>
              <a:ext cx="3054545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57752" y="285728"/>
              <a:ext cx="2968889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 r="3030"/>
          <a:stretch>
            <a:fillRect/>
          </a:stretch>
        </p:blipFill>
        <p:spPr bwMode="auto">
          <a:xfrm>
            <a:off x="1500166" y="3500438"/>
            <a:ext cx="2928958" cy="288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6099" lon="10798879" rev="21301060"/>
            </a:camera>
            <a:lightRig rig="threePt" dir="t"/>
          </a:scene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214414" y="214290"/>
          <a:ext cx="6905652" cy="6200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0462"/>
                <a:gridCol w="3405190"/>
              </a:tblGrid>
              <a:tr h="31432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0575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2" name="Группа 11"/>
          <p:cNvGrpSpPr/>
          <p:nvPr/>
        </p:nvGrpSpPr>
        <p:grpSpPr>
          <a:xfrm>
            <a:off x="1357290" y="285728"/>
            <a:ext cx="6577427" cy="6094710"/>
            <a:chOff x="1357290" y="285728"/>
            <a:chExt cx="6577427" cy="609471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357290" y="285728"/>
              <a:ext cx="3197922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00166" y="3429000"/>
              <a:ext cx="3002182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72066" y="3500438"/>
              <a:ext cx="2862651" cy="2880000"/>
            </a:xfrm>
            <a:prstGeom prst="round2Diag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357166"/>
            <a:ext cx="2984096" cy="2880000"/>
          </a:xfrm>
          <a:prstGeom prst="round2Diag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40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072074"/>
            <a:ext cx="2317118" cy="1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26099" lon="10798879" rev="21301060"/>
            </a:camera>
            <a:lightRig rig="threePt" dir="t"/>
          </a:scene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ДИДАКТИЧЕСКАЯ ИГРА  «ЧЕТВЕРТЫЙ ЛИШНИЙ» (ОСЕНЬ) ЦЕЛЬ: закрепить с детьми приметы осени, формировать умение находить лишнюю примету, объяснять свой выбор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6</cp:revision>
  <dcterms:created xsi:type="dcterms:W3CDTF">2015-09-07T12:51:10Z</dcterms:created>
  <dcterms:modified xsi:type="dcterms:W3CDTF">2015-11-09T12:14:50Z</dcterms:modified>
</cp:coreProperties>
</file>