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FB8FDC"/>
    <a:srgbClr val="F953CA"/>
    <a:srgbClr val="C90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3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0FED0-535F-47CA-A7B2-358133DF781F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E0E5E0-CEE0-4F80-B00B-991D7F20AC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308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E0E5E0-CEE0-4F80-B00B-991D7F20AC3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5FB4-0B4B-41BB-9267-E093E4B1C964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37E4F6C-D7C2-4550-ACBA-5261C54A7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5FB4-0B4B-41BB-9267-E093E4B1C964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E4F6C-D7C2-4550-ACBA-5261C54A7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5FB4-0B4B-41BB-9267-E093E4B1C964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E4F6C-D7C2-4550-ACBA-5261C54A7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5FB4-0B4B-41BB-9267-E093E4B1C964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37E4F6C-D7C2-4550-ACBA-5261C54A7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5FB4-0B4B-41BB-9267-E093E4B1C964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E4F6C-D7C2-4550-ACBA-5261C54A73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5FB4-0B4B-41BB-9267-E093E4B1C964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E4F6C-D7C2-4550-ACBA-5261C54A7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5FB4-0B4B-41BB-9267-E093E4B1C964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37E4F6C-D7C2-4550-ACBA-5261C54A73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5FB4-0B4B-41BB-9267-E093E4B1C964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E4F6C-D7C2-4550-ACBA-5261C54A7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5FB4-0B4B-41BB-9267-E093E4B1C964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E4F6C-D7C2-4550-ACBA-5261C54A7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5FB4-0B4B-41BB-9267-E093E4B1C964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E4F6C-D7C2-4550-ACBA-5261C54A73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D5FB4-0B4B-41BB-9267-E093E4B1C964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7E4F6C-D7C2-4550-ACBA-5261C54A73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D2D5FB4-0B4B-41BB-9267-E093E4B1C964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37E4F6C-D7C2-4550-ACBA-5261C54A73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1000108"/>
            <a:ext cx="8072494" cy="2000264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anDown">
              <a:avLst/>
            </a:prstTxWarp>
            <a:spAutoFit/>
          </a:bodyPr>
          <a:lstStyle/>
          <a:p>
            <a:pPr algn="ctr"/>
            <a:r>
              <a:rPr lang="ru-RU" sz="7200" b="1" dirty="0" smtClean="0">
                <a:ln w="1905"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Какая картинка лишняя?</a:t>
            </a:r>
            <a:endParaRPr lang="ru-RU" sz="7200" b="1" cap="none" spc="0" dirty="0">
              <a:ln w="1905">
                <a:solidFill>
                  <a:schemeClr val="tx1"/>
                </a:solidFill>
              </a:ln>
              <a:solidFill>
                <a:srgbClr val="C00000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7" name="Picture 3" descr="C:\Users\Доу 13\Desktop\Новая папка (2)\0_4d777_a76d2a12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928934"/>
            <a:ext cx="3000396" cy="37147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428860" y="6215082"/>
            <a:ext cx="3071834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4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2017 год</a:t>
            </a:r>
            <a:endParaRPr lang="ru-RU" sz="14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1"/>
            <a:ext cx="72866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b="1" dirty="0" smtClean="0">
                <a:latin typeface="Calibri" pitchFamily="34" charset="0"/>
                <a:cs typeface="Calibri" pitchFamily="34" charset="0"/>
              </a:rPr>
              <a:t>Государственное бюджетное дошкольное образовательное учреждение детский сад № 13</a:t>
            </a:r>
            <a:endParaRPr lang="ru-RU" b="1" dirty="0" smtClean="0"/>
          </a:p>
          <a:p>
            <a:pPr algn="ctr" eaLnBrk="0" hangingPunct="0"/>
            <a:r>
              <a:rPr lang="ru-RU" b="1" dirty="0" smtClean="0">
                <a:latin typeface="Calibri" pitchFamily="34" charset="0"/>
                <a:cs typeface="Calibri" pitchFamily="34" charset="0"/>
              </a:rPr>
              <a:t>Комбинированного вида </a:t>
            </a:r>
            <a:r>
              <a:rPr lang="ru-RU" b="1" dirty="0" err="1" smtClean="0">
                <a:latin typeface="Calibri" pitchFamily="34" charset="0"/>
                <a:cs typeface="Calibri" pitchFamily="34" charset="0"/>
              </a:rPr>
              <a:t>Кронштадского</a:t>
            </a:r>
            <a:r>
              <a:rPr lang="ru-RU" b="1" dirty="0" smtClean="0">
                <a:latin typeface="Calibri" pitchFamily="34" charset="0"/>
                <a:cs typeface="Calibri" pitchFamily="34" charset="0"/>
              </a:rPr>
              <a:t> района</a:t>
            </a:r>
            <a:endParaRPr lang="ru-RU" b="1" dirty="0" smtClean="0"/>
          </a:p>
          <a:p>
            <a:pPr algn="ctr" eaLnBrk="0" hangingPunct="0"/>
            <a:r>
              <a:rPr lang="ru-RU" b="1" dirty="0" smtClean="0">
                <a:latin typeface="Calibri" pitchFamily="34" charset="0"/>
                <a:cs typeface="Calibri" pitchFamily="34" charset="0"/>
              </a:rPr>
              <a:t>Санкт – Петербурга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500430" y="4365104"/>
            <a:ext cx="517602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ru-RU" sz="36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Автор презентации</a:t>
            </a:r>
            <a:r>
              <a:rPr lang="ru-RU" sz="3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r">
              <a:defRPr/>
            </a:pPr>
            <a:r>
              <a:rPr lang="ru-RU" sz="3600" i="1" dirty="0" err="1" smtClean="0">
                <a:solidFill>
                  <a:srgbClr val="C00000"/>
                </a:solidFill>
              </a:rPr>
              <a:t>Свиркова</a:t>
            </a:r>
            <a:r>
              <a:rPr lang="ru-RU" sz="3600" i="1" dirty="0" smtClean="0">
                <a:solidFill>
                  <a:srgbClr val="C00000"/>
                </a:solidFill>
              </a:rPr>
              <a:t> Д.К.,</a:t>
            </a:r>
          </a:p>
          <a:p>
            <a:pPr algn="r">
              <a:defRPr/>
            </a:pPr>
            <a:r>
              <a:rPr lang="ru-RU" sz="3600" i="1" dirty="0" smtClean="0">
                <a:solidFill>
                  <a:srgbClr val="C00000"/>
                </a:solidFill>
              </a:rPr>
              <a:t>воспитатель.</a:t>
            </a:r>
          </a:p>
          <a:p>
            <a:pPr algn="r">
              <a:defRPr/>
            </a:pPr>
            <a:endParaRPr lang="ru-RU" sz="3200" dirty="0">
              <a:solidFill>
                <a:srgbClr val="C00000"/>
              </a:solidFill>
            </a:endParaRPr>
          </a:p>
          <a:p>
            <a:pPr algn="r">
              <a:defRPr/>
            </a:pPr>
            <a:endParaRPr lang="ru-RU" sz="3200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endParaRPr lang="ru-RU" sz="32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endParaRPr lang="ru-RU" sz="3200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endParaRPr lang="ru-RU" sz="32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endParaRPr lang="ru-RU" sz="32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5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7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у 13\Desktop\Новая папка (2)\0_7d0aa_67a360c5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52"/>
            <a:ext cx="3810000" cy="2857500"/>
          </a:xfrm>
          <a:prstGeom prst="flowChartAlternateProcess">
            <a:avLst/>
          </a:prstGeom>
          <a:noFill/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027" name="Picture 3" descr="C:\Users\Доу 13\Desktop\Новая папка (2)\1601017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4000505"/>
            <a:ext cx="4000496" cy="2857495"/>
          </a:xfrm>
          <a:prstGeom prst="flowChartAlternateProcess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028" name="Picture 4" descr="C:\Users\Доу 13\Desktop\Новая папка (2)\6229824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036216"/>
            <a:ext cx="3762378" cy="2821784"/>
          </a:xfrm>
          <a:prstGeom prst="flowChartAlternateProcess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029" name="Picture 5" descr="C:\Users\Доу 13\Desktop\Новая папка (2)\0a02d3687e71f064440375468f6d636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42852"/>
            <a:ext cx="4274311" cy="2834197"/>
          </a:xfrm>
          <a:prstGeom prst="flowChartAlternateProcess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7" name="Прямоугольник 6"/>
          <p:cNvSpPr/>
          <p:nvPr/>
        </p:nvSpPr>
        <p:spPr>
          <a:xfrm>
            <a:off x="4167883" y="2967335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ru-RU" sz="9600" b="1" cap="none" spc="0" dirty="0" smtClean="0">
                <a:ln w="1905"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sz="9600" b="1" cap="none" spc="0" dirty="0">
              <a:ln w="1905">
                <a:solidFill>
                  <a:schemeClr val="tx1"/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 advClick="0" advTm="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9" dur="136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365" fill="hold">
                                          <p:stCondLst>
                                            <p:cond delay="136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36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68" decel="50000" autoRev="1" fill="hold">
                                          <p:stCondLst>
                                            <p:cond delay="136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8" fill="hold">
                                          <p:stCondLst>
                                            <p:cond delay="259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000"/>
                            </p:stCondLst>
                            <p:childTnLst>
                              <p:par>
                                <p:cTn id="35" presetID="54" presetClass="exit" presetSubtype="0" decel="10000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3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3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оу 13\Desktop\Новая папка (2)\19557108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28"/>
            <a:ext cx="4000528" cy="2913717"/>
          </a:xfrm>
          <a:prstGeom prst="flowChartAlternateProcess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051" name="Picture 3" descr="C:\Users\Доу 13\Desktop\Новая папка (2)\tarara-children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428604"/>
            <a:ext cx="3857652" cy="2857520"/>
          </a:xfrm>
          <a:prstGeom prst="flowChartAlternateProcess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052" name="Picture 4" descr="C:\Users\Доу 13\Desktop\Новая папка (2)\CIMG146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714752"/>
            <a:ext cx="3909695" cy="2928958"/>
          </a:xfrm>
          <a:prstGeom prst="flowChartAlternateProcess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2054" name="Picture 6" descr="C:\Users\Доу 13\Desktop\Новая папка (2)\снег идёт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3786189"/>
            <a:ext cx="3976692" cy="2851923"/>
          </a:xfrm>
          <a:prstGeom prst="flowChartAlternateProcess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6" name="Прямоугольник 5"/>
          <p:cNvSpPr/>
          <p:nvPr/>
        </p:nvSpPr>
        <p:spPr>
          <a:xfrm>
            <a:off x="4167883" y="2967335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?</a:t>
            </a:r>
            <a:endParaRPr lang="ru-RU" sz="9600" b="1" cap="none" spc="0" dirty="0">
              <a:ln w="10541" cmpd="sng"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</p:spTree>
  </p:cSld>
  <p:clrMapOvr>
    <a:masterClrMapping/>
  </p:clrMapOvr>
  <p:transition spd="slow" advClick="0" advTm="3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8" dur="136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365" fill="hold">
                                          <p:stCondLst>
                                            <p:cond delay="136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36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68" decel="50000" autoRev="1" fill="hold">
                                          <p:stCondLst>
                                            <p:cond delay="136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8" fill="hold">
                                          <p:stCondLst>
                                            <p:cond delay="2592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000"/>
                            </p:stCondLst>
                            <p:childTnLst>
                              <p:par>
                                <p:cTn id="34" presetID="12" presetClass="exit" presetSubtype="4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5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оу 13\Desktop\Новая папка (2)\The_winter____by_mechtan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357166"/>
            <a:ext cx="3929090" cy="2786082"/>
          </a:xfrm>
          <a:prstGeom prst="flowChartAlternateProcess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3075" name="Picture 3" descr="C:\Users\Доу 13\Desktop\Новая папка (2)\9018789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57166"/>
            <a:ext cx="3857653" cy="2786082"/>
          </a:xfrm>
          <a:prstGeom prst="flowChartAlternateProcess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3076" name="Picture 4" descr="C:\Users\Доу 13\Desktop\Новая папка (2)\24766298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643297"/>
            <a:ext cx="4000528" cy="3000396"/>
          </a:xfrm>
          <a:prstGeom prst="flowChartAlternateProcess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3077" name="Picture 5" descr="C:\Users\Доу 13\Desktop\Новая папка (2)\1284891720_robert-duncan_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3571876"/>
            <a:ext cx="3995934" cy="3028497"/>
          </a:xfrm>
          <a:prstGeom prst="flowChartAlternateProcess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6" name="Прямоугольник 5"/>
          <p:cNvSpPr/>
          <p:nvPr/>
        </p:nvSpPr>
        <p:spPr>
          <a:xfrm>
            <a:off x="4304138" y="2967335"/>
            <a:ext cx="55361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ru-RU" sz="9600" b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?</a:t>
            </a:r>
            <a:endParaRPr lang="ru-RU" sz="9600" b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Click="0" advTm="3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800" decel="100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19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000"/>
                            </p:stCondLst>
                            <p:childTnLst>
                              <p:par>
                                <p:cTn id="33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5" dur="136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365" fill="hold">
                                          <p:stCondLst>
                                            <p:cond delay="136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36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68" decel="50000" autoRev="1" fill="hold">
                                          <p:stCondLst>
                                            <p:cond delay="136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08" fill="hold">
                                          <p:stCondLst>
                                            <p:cond delay="259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41" presetID="50" presetClass="exit" presetSubtype="0" accel="10000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300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3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Доу 13\Desktop\Новая папка (2)\солнце зимо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37835"/>
            <a:ext cx="4286280" cy="3126463"/>
          </a:xfrm>
          <a:prstGeom prst="flowChartAlternateProcess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4099" name="Picture 3" descr="C:\Users\Доу 13\Desktop\Новая папка (2)\ночь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3714752"/>
            <a:ext cx="3929090" cy="2889357"/>
          </a:xfrm>
          <a:prstGeom prst="flowChartAlternateProcess">
            <a:avLst/>
          </a:prstGeom>
          <a:noFill/>
          <a:ln>
            <a:solidFill>
              <a:schemeClr val="tx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4100" name="Picture 4" descr="C:\Users\Доу 13\Desktop\Новая папка (2)\75331866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7" y="3706918"/>
            <a:ext cx="4214843" cy="2865354"/>
          </a:xfrm>
          <a:prstGeom prst="flowChartAlternateProcess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6" name="Прямоугольник 5"/>
          <p:cNvSpPr/>
          <p:nvPr/>
        </p:nvSpPr>
        <p:spPr>
          <a:xfrm>
            <a:off x="4304138" y="2967335"/>
            <a:ext cx="76792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2Left"/>
              <a:lightRig rig="threePt" dir="t"/>
            </a:scene3d>
          </a:bodyPr>
          <a:lstStyle/>
          <a:p>
            <a:pPr algn="ctr"/>
            <a:r>
              <a:rPr lang="ru-RU" sz="8800" b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?</a:t>
            </a:r>
            <a:endParaRPr lang="ru-RU" sz="8800" b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rgbClr val="C0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050" name="Picture 2" descr="C:\Users\Доу 13\Desktop\Новая папка (2)\24766298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357166"/>
            <a:ext cx="3929058" cy="2946794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  <a:softEdge rad="112500"/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ransition spd="med" advTm="3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600" decel="100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600" decel="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800" decel="100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000"/>
                            </p:stCondLst>
                            <p:childTnLst>
                              <p:par>
                                <p:cTn id="36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8" dur="136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365" fill="hold">
                                          <p:stCondLst>
                                            <p:cond delay="136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36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468" decel="50000" autoRev="1" fill="hold">
                                          <p:stCondLst>
                                            <p:cond delay="136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8" fill="hold">
                                          <p:stCondLst>
                                            <p:cond delay="259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1000"/>
                            </p:stCondLst>
                            <p:childTnLst>
                              <p:par>
                                <p:cTn id="44" presetID="54" presetClass="exit" presetSubtype="0" decel="10000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20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Доу 13\Desktop\Новая папка (2)\29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01506"/>
            <a:ext cx="4000528" cy="3241807"/>
          </a:xfrm>
          <a:prstGeom prst="flowChartAlternateProcess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5123" name="Picture 3" descr="C:\Users\Доу 13\Desktop\Новая папка (2)\333331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57166"/>
            <a:ext cx="4357718" cy="3286148"/>
          </a:xfrm>
          <a:prstGeom prst="flowChartAlternateProcess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5125" name="Picture 5" descr="C:\Users\Доу 13\Desktop\Новая папка (2)\55482935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943329"/>
            <a:ext cx="4000528" cy="2914671"/>
          </a:xfrm>
          <a:prstGeom prst="flowChartAlternateProcess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5126" name="Picture 6" descr="C:\Users\Доу 13\Desktop\Новая папка (2)\0005-001-Blok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4071918"/>
            <a:ext cx="4326960" cy="2786082"/>
          </a:xfrm>
          <a:prstGeom prst="flowChartAlternateProcess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6" name="Прямоугольник 5"/>
          <p:cNvSpPr/>
          <p:nvPr/>
        </p:nvSpPr>
        <p:spPr>
          <a:xfrm>
            <a:off x="4071934" y="2967335"/>
            <a:ext cx="78581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2Left"/>
              <a:lightRig rig="threePt" dir="t"/>
            </a:scene3d>
          </a:bodyPr>
          <a:lstStyle/>
          <a:p>
            <a:pPr algn="ctr"/>
            <a:r>
              <a:rPr lang="ru-RU" sz="8800" b="1" cap="none" spc="0" dirty="0" smtClean="0">
                <a:ln w="1905"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sz="8800" b="1" cap="none" spc="0" dirty="0">
              <a:ln w="1905">
                <a:solidFill>
                  <a:schemeClr val="tx1"/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 advClick="0" advTm="3000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000"/>
                            </p:stCondLst>
                            <p:childTnLst>
                              <p:par>
                                <p:cTn id="34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6" dur="136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365" fill="hold">
                                          <p:stCondLst>
                                            <p:cond delay="136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36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468" decel="50000" autoRev="1" fill="hold">
                                          <p:stCondLst>
                                            <p:cond delay="136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08" fill="hold">
                                          <p:stCondLst>
                                            <p:cond delay="259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0"/>
                            </p:stCondLst>
                            <p:childTnLst>
                              <p:par>
                                <p:cTn id="42" presetID="25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2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decel="50000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accel="50000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.4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decel="50000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/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accel="50000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у 13\Desktop\Новая папка (2)\0_4d777_a76d2a12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57166"/>
            <a:ext cx="2518190" cy="3357586"/>
          </a:xfrm>
          <a:prstGeom prst="flowChartAlternateProcess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027" name="Picture 3" descr="C:\Users\Доу 13\Desktop\Новая папка (2)\1230917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285728"/>
            <a:ext cx="4048120" cy="3141341"/>
          </a:xfrm>
          <a:prstGeom prst="flowChartAlternateProcess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028" name="Picture 4" descr="C:\Users\Доу 13\Desktop\Новая папка (2)\ёлки зимой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3714752"/>
            <a:ext cx="4071966" cy="2893239"/>
          </a:xfrm>
          <a:prstGeom prst="flowChartAlternateProcess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029" name="Picture 5" descr="C:\Users\Доу 13\Desktop\Новая папка (2)\снег на ветках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3858552"/>
            <a:ext cx="3929090" cy="2663790"/>
          </a:xfrm>
          <a:prstGeom prst="flowChartAlternateProcess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6" name="Прямоугольник 5"/>
          <p:cNvSpPr/>
          <p:nvPr/>
        </p:nvSpPr>
        <p:spPr>
          <a:xfrm>
            <a:off x="3571869" y="2643182"/>
            <a:ext cx="140425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OffAxis2Left"/>
              <a:lightRig rig="threePt" dir="t"/>
            </a:scene3d>
          </a:bodyPr>
          <a:lstStyle/>
          <a:p>
            <a:pPr algn="ctr"/>
            <a:r>
              <a:rPr lang="ru-RU" sz="9600" b="1" cap="none" spc="0" dirty="0" smtClean="0">
                <a:ln w="1905"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ru-RU" sz="9600" b="1" cap="none" spc="0" dirty="0">
              <a:ln w="1905">
                <a:solidFill>
                  <a:schemeClr val="tx1"/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med" advClick="0" advTm="3000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3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9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3" dur="136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365" fill="hold">
                                          <p:stCondLst>
                                            <p:cond delay="136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36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468" decel="50000" autoRev="1" fill="hold">
                                          <p:stCondLst>
                                            <p:cond delay="136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8" fill="hold">
                                          <p:stCondLst>
                                            <p:cond delay="259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50" presetClass="exit" presetSubtype="0" accel="10000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3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3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428605"/>
            <a:ext cx="8215369" cy="185738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905"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внимание.</a:t>
            </a:r>
            <a:endParaRPr lang="ru-RU" sz="5400" b="1" cap="none" spc="0" dirty="0">
              <a:ln w="1905">
                <a:solidFill>
                  <a:schemeClr val="tx1"/>
                </a:solidFill>
              </a:ln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C:\Users\Доу 13\Desktop\Новая папка (2)\yrbyf rfhnbyrb\tema_zima_slide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00306"/>
            <a:ext cx="3929090" cy="3857632"/>
          </a:xfrm>
          <a:prstGeom prst="flowChartDisplay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027" name="Picture 3" descr="C:\Users\Доу 13\Desktop\Новая папка (2)\19557108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07701">
            <a:off x="4203308" y="2968925"/>
            <a:ext cx="4532669" cy="3439107"/>
          </a:xfrm>
          <a:prstGeom prst="flowChartAlternateProcess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ransition spd="med" advClick="0" advTm="5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6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600"/>
                            </p:stCondLst>
                            <p:childTnLst>
                              <p:par>
                                <p:cTn id="1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144</TotalTime>
  <Words>41</Words>
  <Application>Microsoft Office PowerPoint</Application>
  <PresentationFormat>Экран (4:3)</PresentationFormat>
  <Paragraphs>20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Доу 13</dc:creator>
  <cp:lastModifiedBy>User</cp:lastModifiedBy>
  <cp:revision>23</cp:revision>
  <dcterms:created xsi:type="dcterms:W3CDTF">2012-05-03T09:09:01Z</dcterms:created>
  <dcterms:modified xsi:type="dcterms:W3CDTF">2018-03-26T11:28:50Z</dcterms:modified>
</cp:coreProperties>
</file>