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3CE9-EDB4-4492-8C2F-2A1171826683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2CA3C-5DAD-4C06-B7D6-E13566FEA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3CE9-EDB4-4492-8C2F-2A1171826683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2CA3C-5DAD-4C06-B7D6-E13566FEA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3CE9-EDB4-4492-8C2F-2A1171826683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2CA3C-5DAD-4C06-B7D6-E13566FEA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3CE9-EDB4-4492-8C2F-2A1171826683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2CA3C-5DAD-4C06-B7D6-E13566FEA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3CE9-EDB4-4492-8C2F-2A1171826683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2CA3C-5DAD-4C06-B7D6-E13566FEA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3CE9-EDB4-4492-8C2F-2A1171826683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2CA3C-5DAD-4C06-B7D6-E13566FEA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3CE9-EDB4-4492-8C2F-2A1171826683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2CA3C-5DAD-4C06-B7D6-E13566FEA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3CE9-EDB4-4492-8C2F-2A1171826683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2CA3C-5DAD-4C06-B7D6-E13566FEA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3CE9-EDB4-4492-8C2F-2A1171826683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2CA3C-5DAD-4C06-B7D6-E13566FEA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3CE9-EDB4-4492-8C2F-2A1171826683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2CA3C-5DAD-4C06-B7D6-E13566FEA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C33CE9-EDB4-4492-8C2F-2A1171826683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2CA3C-5DAD-4C06-B7D6-E13566FEA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C33CE9-EDB4-4492-8C2F-2A1171826683}" type="datetimeFigureOut">
              <a:rPr lang="ru-RU" smtClean="0"/>
              <a:pPr/>
              <a:t>12.05.2016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B2CA3C-5DAD-4C06-B7D6-E13566FEA8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344171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ДИДАКТИЧЕСКАЯ ИГРА </a:t>
            </a: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«НАРЯДИ МАТРЕШКУ»</a:t>
            </a:r>
            <a:r>
              <a:rPr lang="en-US" b="1" dirty="0" smtClean="0">
                <a:solidFill>
                  <a:srgbClr val="00B050"/>
                </a:solidFill>
                <a:latin typeface="Monotype Corsiva" pitchFamily="66" charset="0"/>
              </a:rPr>
              <a:t/>
            </a:r>
            <a:br>
              <a:rPr lang="en-US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ЦЕЛЬ: </a:t>
            </a: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ФОРМИРОВАТЬ УМЕНИЕ ПОДБИРАТЬ ЭЛЕМЕНТЫ ОДЕЖДЫ ДЛЯ МАТРЕШКИ, НАЗЫВАТЬ ИХ.</a:t>
            </a:r>
            <a:b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</a:b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                      </a:t>
            </a:r>
            <a:r>
              <a:rPr lang="ru-RU" sz="2400" b="1" dirty="0" smtClean="0">
                <a:solidFill>
                  <a:srgbClr val="0070C0"/>
                </a:solidFill>
                <a:latin typeface="Monotype Corsiva" pitchFamily="66" charset="0"/>
              </a:rPr>
              <a:t>Воспитатель: </a:t>
            </a:r>
            <a:r>
              <a:rPr lang="ru-RU" sz="2400" b="1" dirty="0" err="1">
                <a:solidFill>
                  <a:srgbClr val="00B050"/>
                </a:solidFill>
                <a:latin typeface="Monotype Corsiva" pitchFamily="66" charset="0"/>
              </a:rPr>
              <a:t>К</a:t>
            </a:r>
            <a:r>
              <a:rPr lang="ru-RU" sz="2400" b="1" dirty="0" err="1" smtClean="0">
                <a:solidFill>
                  <a:srgbClr val="00B050"/>
                </a:solidFill>
                <a:latin typeface="Monotype Corsiva" pitchFamily="66" charset="0"/>
              </a:rPr>
              <a:t>остеева</a:t>
            </a:r>
            <a:r>
              <a:rPr lang="ru-RU" sz="2400" b="1" dirty="0" smtClean="0">
                <a:solidFill>
                  <a:srgbClr val="00B050"/>
                </a:solidFill>
                <a:latin typeface="Monotype Corsiva" pitchFamily="66" charset="0"/>
              </a:rPr>
              <a:t> А.В.</a:t>
            </a:r>
            <a:endParaRPr lang="ru-RU" sz="2400" b="1" dirty="0">
              <a:solidFill>
                <a:srgbClr val="00B05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2071678"/>
            <a:ext cx="2188696" cy="42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6F8FA"/>
              </a:clrFrom>
              <a:clrTo>
                <a:srgbClr val="F6F8FA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4286256"/>
            <a:ext cx="1941501" cy="238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AFAFD"/>
              </a:clrFrom>
              <a:clrTo>
                <a:srgbClr val="FAFA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2357430"/>
            <a:ext cx="1597025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AFAFD"/>
              </a:clrFrom>
              <a:clrTo>
                <a:srgbClr val="FAFAFD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86644" y="2357430"/>
            <a:ext cx="1189037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DFAFB"/>
              </a:clrFrom>
              <a:clrTo>
                <a:srgbClr val="FDFA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15074" y="3857628"/>
            <a:ext cx="441325" cy="168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9FAFB"/>
              </a:clrFrom>
              <a:clrTo>
                <a:srgbClr val="F9FA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30" y="3929066"/>
            <a:ext cx="450850" cy="160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098 0.00231 L 0.24844 -0.06061 " pathEditMode="relative" ptsTypes="AA">
                                      <p:cBhvr>
                                        <p:cTn id="6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049 0.01017 L -0.37761 -0.01088 " pathEditMode="relative" ptsTypes="AA">
                                      <p:cBhvr>
                                        <p:cTn id="10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1077 -0.02591 L 0.33125 -0.0992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" y="-3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3.07657E-7 L -0.31406 0.003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7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2.56997E-6 L -0.21927 -0.0011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" y="-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2</Words>
  <Application>Microsoft Office PowerPoint</Application>
  <PresentationFormat>Экран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ДИДАКТИЧЕСКАЯ ИГРА  «НАРЯДИ МАТРЕШКУ» ЦЕЛЬ: ФОРМИРОВАТЬ УМЕНИЕ ПОДБИРАТЬ ЭЛЕМЕНТЫ ОДЕЖДЫ ДЛЯ МАТРЕШКИ, НАЗЫВАТЬ ИХ.                        Воспитатель: Костеева А.В.</vt:lpstr>
      <vt:lpstr>Слайд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7</cp:revision>
  <dcterms:created xsi:type="dcterms:W3CDTF">2014-10-20T00:16:45Z</dcterms:created>
  <dcterms:modified xsi:type="dcterms:W3CDTF">2016-05-12T13:01:21Z</dcterms:modified>
</cp:coreProperties>
</file>