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80" r:id="rId2"/>
    <p:sldId id="256" r:id="rId3"/>
    <p:sldId id="258" r:id="rId4"/>
    <p:sldId id="274" r:id="rId5"/>
    <p:sldId id="259" r:id="rId6"/>
    <p:sldId id="257" r:id="rId7"/>
    <p:sldId id="260" r:id="rId8"/>
    <p:sldId id="269" r:id="rId9"/>
    <p:sldId id="268" r:id="rId10"/>
    <p:sldId id="264" r:id="rId11"/>
    <p:sldId id="261" r:id="rId12"/>
    <p:sldId id="272" r:id="rId13"/>
    <p:sldId id="273" r:id="rId14"/>
    <p:sldId id="276" r:id="rId15"/>
    <p:sldId id="270" r:id="rId16"/>
    <p:sldId id="267" r:id="rId17"/>
    <p:sldId id="271" r:id="rId18"/>
    <p:sldId id="277" r:id="rId19"/>
    <p:sldId id="266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2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77DFCB-C725-4C63-AD6E-D6C34E69299C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F37616-838F-4620-AAF1-4D4C4B86DF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24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F37616-838F-4620-AAF1-4D4C4B86DFE8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F37616-838F-4620-AAF1-4D4C4B86DFE8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2.pn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124745"/>
            <a:ext cx="7772400" cy="247570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Презентация к проекту «Флористика США. </a:t>
            </a:r>
            <a:br>
              <a:rPr lang="ru-RU" dirty="0" smtClean="0"/>
            </a:br>
            <a:r>
              <a:rPr lang="ru-RU" dirty="0" smtClean="0"/>
              <a:t>Цветок апельсина – </a:t>
            </a:r>
            <a:br>
              <a:rPr lang="ru-RU" dirty="0" smtClean="0"/>
            </a:br>
            <a:r>
              <a:rPr lang="ru-RU" dirty="0" smtClean="0"/>
              <a:t>символ штата Флорида»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971600" y="3886200"/>
            <a:ext cx="7200800" cy="1752600"/>
          </a:xfrm>
        </p:spPr>
        <p:txBody>
          <a:bodyPr>
            <a:normAutofit/>
          </a:bodyPr>
          <a:lstStyle/>
          <a:p>
            <a:r>
              <a:rPr lang="ru-RU" dirty="0" smtClean="0"/>
              <a:t>Работа учениц 5б класса</a:t>
            </a:r>
          </a:p>
          <a:p>
            <a:r>
              <a:rPr lang="ru-RU" dirty="0" err="1" smtClean="0"/>
              <a:t>Паславской</a:t>
            </a:r>
            <a:r>
              <a:rPr lang="ru-RU" dirty="0" smtClean="0"/>
              <a:t> Анны и </a:t>
            </a:r>
            <a:r>
              <a:rPr lang="ru-RU" dirty="0" err="1" smtClean="0"/>
              <a:t>Овчарук</a:t>
            </a:r>
            <a:r>
              <a:rPr lang="ru-RU" dirty="0" smtClean="0"/>
              <a:t> Анастасии</a:t>
            </a:r>
          </a:p>
          <a:p>
            <a:r>
              <a:rPr lang="ru-RU" dirty="0" smtClean="0"/>
              <a:t>2014г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52580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The orange blossom and leaves are commonly transformed in tea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Из листьев апельсина заваривают чай </a:t>
            </a:r>
            <a:endParaRPr lang="ru-RU" sz="3200" dirty="0"/>
          </a:p>
        </p:txBody>
      </p:sp>
      <p:pic>
        <p:nvPicPr>
          <p:cNvPr id="4" name="Содержимое 3" descr="https://encrypted-tbn2.gstatic.com/images?q=tbn:ANd9GcS-NWoxbqs1U19KpXe7r6F0Jmv8nz0I8wNEeSWVjI_LA89DaROrOw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4149080"/>
            <a:ext cx="2664296" cy="2143125"/>
          </a:xfrm>
          <a:prstGeom prst="rect">
            <a:avLst/>
          </a:prstGeom>
          <a:noFill/>
          <a:ln w="3810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5" name="Рисунок 4" descr="https://encrypted-tbn3.gstatic.com/images?q=tbn:ANd9GcTVEDJp44MQf8BABv8gJGUuf7mhhJDcDiAwBdo9zMKJ0NFVAQq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132856"/>
            <a:ext cx="2592288" cy="1993136"/>
          </a:xfrm>
          <a:prstGeom prst="rect">
            <a:avLst/>
          </a:prstGeom>
          <a:noFill/>
          <a:ln w="57150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6" name="Рисунок 5" descr="http://www.magicbay.ru/published/publicdata/MAGICBAYRUSHOP/attachments/SC/products_pictures/%D1%86%D0%B2%D0%B5%D1%82%D1%8B%20%D0%B0%D0%BF%D0%B5%D0%BB%D1%8C%D1%81%D0%B8%D0%BD%D0%B061_enl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132856"/>
            <a:ext cx="2635439" cy="1950703"/>
          </a:xfrm>
          <a:prstGeom prst="rect">
            <a:avLst/>
          </a:prstGeom>
          <a:noFill/>
          <a:ln w="5715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7" name="Рисунок 6" descr="https://encrypted-tbn3.gstatic.com/images?q=tbn:ANd9GcTSDuaQc8_79neYAntwGZlAnndNitBK_i_RlgRwtcIj7oTdzCUsGA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4149080"/>
            <a:ext cx="2664296" cy="2051809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274638"/>
            <a:ext cx="6851104" cy="1143000"/>
          </a:xfrm>
        </p:spPr>
        <p:txBody>
          <a:bodyPr/>
          <a:lstStyle/>
          <a:p>
            <a:r>
              <a:rPr lang="en-US" dirty="0" smtClean="0"/>
              <a:t>Orange blossom tea</a:t>
            </a:r>
            <a:endParaRPr lang="ru-RU" dirty="0"/>
          </a:p>
        </p:txBody>
      </p:sp>
      <p:pic>
        <p:nvPicPr>
          <p:cNvPr id="6" name="Содержимое 5" descr="http://www.liptontea.com/Images/615/615-141281-LPT-PYD-18ct-OrngeBlossomHibiscus_300x300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3861048"/>
            <a:ext cx="2952328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encrypted-tbn0.gstatic.com/images?q=tbn:ANd9GcSG3og4_4-ZsmGIr8pGhgwaQIV3pKaBRmGBIUQBKPB0JXE7wQwQZ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052736"/>
            <a:ext cx="2142490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encrypted-tbn0.gstatic.com/images?q=tbn:ANd9GcQ3kBrSoyKHu6EYknkc1eIoyEloDoMYCTwGcIASNJsQP9vGlHU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476672"/>
            <a:ext cx="2448272" cy="3024336"/>
          </a:xfrm>
          <a:prstGeom prst="rect">
            <a:avLst/>
          </a:prstGeom>
          <a:noFill/>
          <a:ln w="57150">
            <a:solidFill>
              <a:schemeClr val="accent5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10" name="Рисунок 9" descr="https://encrypted-tbn1.gstatic.com/images?q=tbn:ANd9GcRF3BqpHz_JL7Q627WMYUIScF6_AYJG1FKqIMpsf0k9B3EOOP81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63688" y="3861048"/>
            <a:ext cx="2520280" cy="2520280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</p:pic>
      <p:pic>
        <p:nvPicPr>
          <p:cNvPr id="9" name="Рисунок 8" descr="https://encrypted-tbn3.gstatic.com/images?q=tbn:ANd9GcQsRI3-ndhtXSAlQfaYesNkSx62AC4THuQFugz1FWQobE4vmd_C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31840" y="1052736"/>
            <a:ext cx="3100318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Orange Blossom Honey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57200" y="1484784"/>
            <a:ext cx="4040188" cy="4641379"/>
          </a:xfrm>
        </p:spPr>
        <p:txBody>
          <a:bodyPr>
            <a:normAutofit lnSpcReduction="10000"/>
          </a:bodyPr>
          <a:lstStyle/>
          <a:p>
            <a:r>
              <a:rPr lang="ru-RU" sz="3200" dirty="0" smtClean="0"/>
              <a:t>Апельсиновый мед получают при размещении ульев в апельсиновых рощах во время их цветения. </a:t>
            </a:r>
            <a:endParaRPr lang="en-US" sz="3200" dirty="0" smtClean="0"/>
          </a:p>
          <a:p>
            <a:r>
              <a:rPr lang="ru-RU" sz="3200" dirty="0" smtClean="0"/>
              <a:t>Он по вкусу похож на апельсины и ценится очень высоко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https://encrypted-tbn0.gstatic.com/images?q=tbn:ANd9GcTUpB2aEEmlyz7_rnqB2PjOUq5DcK15wNHAvntsvXBu8IMXbKnO"/>
          <p:cNvPicPr>
            <a:picLocks noGrp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484784"/>
            <a:ext cx="3960440" cy="4456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556792"/>
            <a:ext cx="4212667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https://encrypted-tbn0.gstatic.com/images?q=tbn:ANd9GcTnAlSgkIDgP8Gq3cKuRw0NUcq0qpEAgBAResG7obSm_3eox3PA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40768"/>
            <a:ext cx="4320480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s://encrypted-tbn0.gstatic.com/images?q=tbn:ANd9GcTB1Y1TrxrLJt-WMCAtRMK1y7W7mnMzGeB4ncfe30vY9MSXpGGtsQ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2420888"/>
            <a:ext cx="4176464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457200" y="1340768"/>
            <a:ext cx="4038600" cy="478539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4401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orange blossom honey is enjoyed for its unique orange flavor.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Many kinds of Orange Blossom Honey</a:t>
            </a:r>
            <a:endParaRPr lang="ru-RU" dirty="0"/>
          </a:p>
        </p:txBody>
      </p:sp>
      <p:pic>
        <p:nvPicPr>
          <p:cNvPr id="6" name="Рисунок 5" descr="https://encrypted-tbn0.gstatic.com/images?q=tbn:ANd9GcTUpB2aEEmlyz7_rnqB2PjOUq5DcK15wNHAvntsvXBu8IMXbKnO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2780928"/>
            <a:ext cx="2880320" cy="3456384"/>
          </a:xfrm>
          <a:prstGeom prst="rect">
            <a:avLst/>
          </a:prstGeom>
          <a:noFill/>
          <a:ln w="57150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5" name="Содержимое 4" descr="https://encrypted-tbn3.gstatic.com/images?q=tbn:ANd9GcRk1FEY7hErkNMjWezPdH9JzdQo28v5pYS8RsaBrTPVx9mlsHp6"/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429000"/>
            <a:ext cx="2664296" cy="3024336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8" name="Рисунок 7" descr="http://www.bamboohollow.com/honey-jars/orange-blossom-honey-jar-20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872" y="1268760"/>
            <a:ext cx="2376264" cy="2984894"/>
          </a:xfrm>
          <a:prstGeom prst="rect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Baklava</a:t>
            </a:r>
            <a:r>
              <a:rPr lang="ru-RU" dirty="0" smtClean="0"/>
              <a:t> </a:t>
            </a:r>
            <a:r>
              <a:rPr lang="en-US" dirty="0" smtClean="0"/>
              <a:t>is a national dessert.</a:t>
            </a:r>
            <a:endParaRPr lang="ru-RU" dirty="0"/>
          </a:p>
        </p:txBody>
      </p:sp>
      <p:pic>
        <p:nvPicPr>
          <p:cNvPr id="4" name="Содержимое 3" descr="https://encrypted-tbn2.gstatic.com/images?q=tbn:ANd9GcQEJrN3eO3WX11ukk65JTTrgI-DGi10c-vjh16bfdNrARW3ce-bLw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484784"/>
            <a:ext cx="4032447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Orange blossom on goods</a:t>
            </a:r>
            <a:endParaRPr lang="ru-RU" dirty="0"/>
          </a:p>
        </p:txBody>
      </p:sp>
      <p:pic>
        <p:nvPicPr>
          <p:cNvPr id="4" name="Содержимое 3" descr="https://encrypted-tbn1.gstatic.com/images?q=tbn:ANd9GcQ4Al6OdtRZb47YXlyVUf7amS93fc2g0mZxmToIx_Aw-cYrNnO2BQ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484784"/>
            <a:ext cx="215265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encrypted-tbn3.gstatic.com/images?q=tbn:ANd9GcQvpuxGBFpoG3uwhYj7G7NwXF_2oLxVjKsuC3z5_42vLfZtGA2KiA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1628800"/>
            <a:ext cx="4536504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orhidei.yapokupayu.ru/system/images/product/000/264/227_zoom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4149080"/>
            <a:ext cx="259228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encrypted-tbn2.gstatic.com/images?q=tbn:ANd9GcTUUBkDNTFgk-yW-xYQm9XKtlnqlWuigSiI6wbl3YWDAprvhexP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4221088"/>
            <a:ext cx="2142490" cy="2142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encrypted-tbn0.gstatic.com/images?q=tbn:ANd9GcRkcxgkaBnNxaX-45Clx5rGEH-PzH_dd8yCJlcyg7chNTGBH1K4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556792"/>
            <a:ext cx="2695575" cy="169545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" name="Рисунок 4" descr="https://encrypted-tbn3.gstatic.com/images?q=tbn:ANd9GcTItHChX-xPkHG5Ye5cfvPP14Apppz95rbomtDYgqXeBNAR2FKrHA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1340768"/>
            <a:ext cx="2463165" cy="1849120"/>
          </a:xfrm>
          <a:prstGeom prst="rect">
            <a:avLst/>
          </a:prstGeom>
          <a:noFill/>
          <a:ln w="76200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pic>
        <p:nvPicPr>
          <p:cNvPr id="6" name="Рисунок 5" descr="https://encrypted-tbn1.gstatic.com/images?q=tbn:ANd9GcQpykjhVpPGC9A24t79unVPm--BlNpG51AmRfz3AqY7bgd83RSt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91680" y="3861048"/>
            <a:ext cx="2376264" cy="2232248"/>
          </a:xfrm>
          <a:prstGeom prst="rect">
            <a:avLst/>
          </a:prstGeom>
          <a:noFill/>
          <a:ln w="57150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7" name="Рисунок 6" descr="https://encrypted-tbn2.gstatic.com/images?q=tbn:ANd9GcTk9O5XkNv4U_QcEDD6hh5RN-ILUsj1hI7vcDAdq4nm6vF0th9x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3933056"/>
            <a:ext cx="2880320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Fleur </a:t>
            </a:r>
            <a:r>
              <a:rPr lang="en-US" dirty="0" err="1" smtClean="0"/>
              <a:t>d’orange</a:t>
            </a:r>
            <a:r>
              <a:rPr lang="en-US" dirty="0" smtClean="0"/>
              <a:t> </a:t>
            </a:r>
            <a:r>
              <a:rPr lang="ru-RU" dirty="0" smtClean="0"/>
              <a:t> -</a:t>
            </a:r>
            <a:r>
              <a:rPr lang="en-US" dirty="0" smtClean="0"/>
              <a:t> </a:t>
            </a:r>
            <a:r>
              <a:rPr lang="ru-RU" dirty="0" smtClean="0"/>
              <a:t>флердоранж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http://p.uniqhand.ru/2013/03/08/8022/115251/1230x990/3e2110bea11308b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2299" y="2731121"/>
            <a:ext cx="3029989" cy="2838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8" descr="http://best-hands.ru/data/all/svadebnye-ukrasheniya-s-cvetami-apelsina.jpg"/>
          <p:cNvPicPr>
            <a:picLocks noGrp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90268" y="2174875"/>
            <a:ext cx="3951288" cy="395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>Флердоранж (</a:t>
            </a:r>
            <a:r>
              <a:rPr lang="ru-RU" sz="3600" b="1" i="1" dirty="0" smtClean="0"/>
              <a:t>цветок апельсина</a:t>
            </a:r>
            <a:r>
              <a:rPr lang="ru-RU" sz="3600" dirty="0" smtClean="0"/>
              <a:t>)    популярен у невест как часть их </a:t>
            </a:r>
            <a:br>
              <a:rPr lang="ru-RU" sz="3600" dirty="0" smtClean="0"/>
            </a:br>
            <a:r>
              <a:rPr lang="ru-RU" sz="3600" dirty="0" smtClean="0"/>
              <a:t>свадебного убора</a:t>
            </a: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modagid.ru/files/photos/imgs/2/2554/large_svadba52.jpg?1322506335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86598" y="2174875"/>
            <a:ext cx="3181391" cy="395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" name="Содержимое 11" descr="http://st-im.kinopoisk.ru/im/kadr/9/3/7/kinopoisk.ru-The-Young-Victoria-937280.jpg"/>
          <p:cNvPicPr>
            <a:picLocks noGrp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7774" y="2174875"/>
            <a:ext cx="3176277" cy="395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1440160"/>
          </a:xfrm>
        </p:spPr>
        <p:txBody>
          <a:bodyPr/>
          <a:lstStyle/>
          <a:p>
            <a:r>
              <a:rPr lang="en-US" b="1" dirty="0" smtClean="0">
                <a:solidFill>
                  <a:srgbClr val="00B050"/>
                </a:solidFill>
              </a:rPr>
              <a:t>Florida’s state flower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140968"/>
            <a:ext cx="6224736" cy="295232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Рисунок 6" descr="http://www.udec.ru/images/0509-8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2418" y="2204864"/>
            <a:ext cx="6624736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Orange Blossom Festivals</a:t>
            </a:r>
            <a:r>
              <a:rPr lang="ru-RU" dirty="0" smtClean="0"/>
              <a:t> </a:t>
            </a:r>
            <a:r>
              <a:rPr lang="en-US" dirty="0" smtClean="0"/>
              <a:t>activities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https://encrypted-tbn1.gstatic.com/images?q=tbn:ANd9GcTtUwIY-KLIb1mRf6xzZ7q5ZE_u0w_yEK4NNCnh4nR9I1ZDZ3Qr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2996952"/>
            <a:ext cx="2376264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8" descr="http://floridaorangeblossomtabletennistour.pbworks.com/f/1198084407/Orangeblossomtourlogo1R.jpg"/>
          <p:cNvPicPr>
            <a:picLocks noGrp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1340768"/>
            <a:ext cx="2736304" cy="2849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s://encrypted-tbn2.gstatic.com/images?q=tbn:ANd9GcQmJ_Vf_62KbJtvxAOb8LJHARBvuiLtlcdYzUMXfLDFWnpTOj5xV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1412776"/>
            <a:ext cx="3009265" cy="1528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s://encrypted-tbn0.gstatic.com/images?q=tbn:ANd9GcS6RlirfSICLlMnswqGy7XF_adag_9TQIwWOIk_q6bJ2Nqy4L0gvA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4077072"/>
            <a:ext cx="2040255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s://sommersports.webconnex.com/uploads/form_headers/d33f8bfad51a005344959dfc3954567c.pn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8144" y="4293096"/>
            <a:ext cx="2622481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338936" cy="1143000"/>
          </a:xfrm>
        </p:spPr>
        <p:txBody>
          <a:bodyPr/>
          <a:lstStyle/>
          <a:p>
            <a:r>
              <a:rPr lang="en-US" dirty="0" smtClean="0"/>
              <a:t>Oranges’  state     </a:t>
            </a:r>
            <a:endParaRPr lang="ru-RU" dirty="0"/>
          </a:p>
        </p:txBody>
      </p:sp>
      <p:pic>
        <p:nvPicPr>
          <p:cNvPr id="4" name="Содержимое 3" descr="https://encrypted-tbn3.gstatic.com/images?q=tbn:ANd9GcSPiZchVedKsTHr14uPNFsmdc2GhSLucIp8E3wXvMFYA0ykP8ca9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412776"/>
            <a:ext cx="7344816" cy="4392488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" name="Рисунок 4" descr="https://encrypted-tbn1.gstatic.com/images?q=tbn:ANd9GcRo2GLXZdsgH3_vb9gteqpIcn0bZ0XC7NtTzB6aIAXROtFKVyN8H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3717032"/>
            <a:ext cx="2808312" cy="2551296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" name="Рисунок 5" descr="https://encrypted-tbn1.gstatic.com/images?q=tbn:ANd9GcQc1WkToUVVNhB60eIWQ_ODTxskCmL84OBx8CyEkqgawJFIbKae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188640"/>
            <a:ext cx="2664296" cy="2016224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Florida’s symbols</a:t>
            </a:r>
            <a:endParaRPr lang="ru-RU" dirty="0"/>
          </a:p>
        </p:txBody>
      </p:sp>
      <p:pic>
        <p:nvPicPr>
          <p:cNvPr id="4" name="Содержимое 3" descr="https://encrypted-tbn2.gstatic.com/images?q=tbn:ANd9GcQdS9R1F-2tzhq76rG14XjfuYBrixxrSZL_twFrWlBSyIoRRINOWw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268760"/>
            <a:ext cx="8280920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www.rustournet.ru/929958f2/8145176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772816"/>
            <a:ext cx="678332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://www.netstate.com/states/links/images/fl_oranges_all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260648"/>
            <a:ext cx="3135665" cy="5040560"/>
          </a:xfrm>
          <a:prstGeom prst="rect">
            <a:avLst/>
          </a:prstGeom>
          <a:noFill/>
          <a:ln w="76200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6" name="Рисунок 5" descr="https://encrypted-tbn1.gstatic.com/images?q=tbn:ANd9GcSlln03Y6DqT30HODJq9pgf_i6nMke1StIZPQxh3Wg30T2sXE4ZDQ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640" y="260648"/>
            <a:ext cx="2448272" cy="2358514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 the beginning…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Florida state legislature declared the orange blossom the state flower on 15 November 1909, and it remains a beloved symbol of the state.</a:t>
            </a:r>
            <a:endParaRPr lang="ru-RU" dirty="0" smtClean="0"/>
          </a:p>
          <a:p>
            <a:r>
              <a:rPr lang="en-US" b="1" dirty="0" smtClean="0"/>
              <a:t>The orange blossom is one of the most fragrant flowers in Florida.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https://encrypted-tbn1.gstatic.com/images?q=tbn:ANd9GcSxF1jIa07XHL6iFX9g3OcCtr5VpkU6HIrWwNXfOdWjdtY3N70m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5085184"/>
            <a:ext cx="3650615" cy="1249045"/>
          </a:xfrm>
          <a:prstGeom prst="rect">
            <a:avLst/>
          </a:prstGeom>
          <a:noFill/>
          <a:ln w="57150">
            <a:solidFill>
              <a:srgbClr val="FFC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 descr="http://img-fotki.yandex.ru/get/5401/poezia-aromatov.e/0_abe6c_9aad5ca0_M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3" y="260648"/>
            <a:ext cx="3667275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g0.liveinternet.ru/images/attach/c/1/56/877/56877412_apelsin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861048"/>
            <a:ext cx="3667275" cy="268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Содержимое 3" descr="http://cs2.livemaster.ru/foto/large/f5f2248148-ukrasheniya-komplekt-ukrashenij-s-n8254.jpg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274418"/>
            <a:ext cx="3330769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4" descr="https://encrypted-tbn1.gstatic.com/images?q=tbn:ANd9GcQEcgmtkoUBfpqGENlroe0fCXH3sCplwNpXovzDYkqe9S2DZU3H"/>
          <p:cNvPicPr>
            <a:picLocks noGrp="1"/>
          </p:cNvPicPr>
          <p:nvPr>
            <p:ph idx="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6016" y="3789040"/>
            <a:ext cx="4185816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94525" y="1124744"/>
            <a:ext cx="2149475" cy="2122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32656"/>
            <a:ext cx="7632848" cy="6264696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 </a:t>
            </a:r>
            <a:r>
              <a:rPr lang="ru-RU" dirty="0" smtClean="0"/>
              <a:t>Путем очищения цветов получают эфирное масло, его называют </a:t>
            </a:r>
            <a:r>
              <a:rPr lang="ru-RU" dirty="0" err="1" smtClean="0">
                <a:solidFill>
                  <a:srgbClr val="FF0000"/>
                </a:solidFill>
              </a:rPr>
              <a:t>нероли</a:t>
            </a:r>
            <a:r>
              <a:rPr lang="ru-RU" dirty="0" smtClean="0">
                <a:solidFill>
                  <a:srgbClr val="00B050"/>
                </a:solidFill>
              </a:rPr>
              <a:t>.</a:t>
            </a:r>
            <a:r>
              <a:rPr lang="ru-RU" dirty="0" smtClean="0"/>
              <a:t> Выход масла совсем небольшой: из </a:t>
            </a:r>
          </a:p>
          <a:p>
            <a:pPr>
              <a:buNone/>
            </a:pPr>
            <a:r>
              <a:rPr lang="ru-RU" dirty="0" smtClean="0"/>
              <a:t>    тонны цветков едва получается 1 кг </a:t>
            </a:r>
            <a:r>
              <a:rPr lang="ru-RU" dirty="0" err="1" smtClean="0"/>
              <a:t>нероли</a:t>
            </a:r>
            <a:r>
              <a:rPr lang="ru-RU" dirty="0" smtClean="0"/>
              <a:t>. </a:t>
            </a:r>
            <a:r>
              <a:rPr lang="en-US" dirty="0" smtClean="0"/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Нероли</a:t>
            </a:r>
            <a:r>
              <a:rPr lang="ru-RU" dirty="0" smtClean="0"/>
              <a:t> входит в состав легендарных духов </a:t>
            </a:r>
            <a:r>
              <a:rPr lang="ru-RU" dirty="0" err="1" smtClean="0"/>
              <a:t>Chanel</a:t>
            </a:r>
            <a:r>
              <a:rPr lang="ru-RU" dirty="0" smtClean="0"/>
              <a:t> №5.</a:t>
            </a:r>
            <a:endParaRPr lang="en-US" dirty="0" smtClean="0"/>
          </a:p>
          <a:p>
            <a:r>
              <a:rPr lang="ru-RU" dirty="0" smtClean="0"/>
              <a:t>Вода, которая остается после этой обработки, - знаменитая </a:t>
            </a:r>
            <a:r>
              <a:rPr lang="ru-RU" dirty="0" smtClean="0">
                <a:solidFill>
                  <a:srgbClr val="FF0000"/>
                </a:solidFill>
              </a:rPr>
              <a:t>флердоранжевая вода</a:t>
            </a:r>
            <a:r>
              <a:rPr lang="ru-RU" dirty="0" smtClean="0"/>
              <a:t>. </a:t>
            </a:r>
            <a:endParaRPr lang="en-US" dirty="0" smtClean="0"/>
          </a:p>
          <a:p>
            <a:r>
              <a:rPr lang="ru-RU" dirty="0" smtClean="0"/>
              <a:t>Можно также получить  </a:t>
            </a:r>
            <a:r>
              <a:rPr lang="ru-RU" dirty="0" smtClean="0">
                <a:solidFill>
                  <a:srgbClr val="FF0000"/>
                </a:solidFill>
              </a:rPr>
              <a:t>масло из цветов апельсина</a:t>
            </a:r>
            <a:r>
              <a:rPr lang="ru-RU" dirty="0" smtClean="0"/>
              <a:t> экстракцией растворителями. </a:t>
            </a:r>
            <a:endParaRPr lang="en-US" dirty="0" smtClean="0"/>
          </a:p>
          <a:p>
            <a:r>
              <a:rPr lang="ru-RU" dirty="0" smtClean="0"/>
              <a:t>Листья и ветки горького апельсина также обрабатывают и получают </a:t>
            </a:r>
            <a:r>
              <a:rPr lang="ru-RU" dirty="0" smtClean="0">
                <a:solidFill>
                  <a:srgbClr val="FF0000"/>
                </a:solidFill>
              </a:rPr>
              <a:t>эфирное масло</a:t>
            </a:r>
            <a:r>
              <a:rPr lang="ru-RU" dirty="0" smtClean="0"/>
              <a:t>, которое называют </a:t>
            </a:r>
            <a:r>
              <a:rPr lang="ru-RU" dirty="0" err="1" smtClean="0"/>
              <a:t>петигреневое</a:t>
            </a:r>
            <a:r>
              <a:rPr lang="en-US" dirty="0" smtClean="0"/>
              <a:t>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www.7cont.ru/image?id=32615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923928" y="2708920"/>
            <a:ext cx="201622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07088" cy="1143000"/>
          </a:xfrm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/>
          <a:lstStyle/>
          <a:p>
            <a:r>
              <a:rPr lang="en-US" dirty="0" smtClean="0"/>
              <a:t>Orange Blossom Perfume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Лосьон для рук</a:t>
            </a:r>
            <a:endParaRPr lang="ru-RU" dirty="0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2087215" cy="885776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Эссенция для</a:t>
            </a:r>
          </a:p>
          <a:p>
            <a:r>
              <a:rPr lang="ru-RU" dirty="0" err="1" smtClean="0"/>
              <a:t>спа-процедур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quarter" idx="4"/>
          </p:nvPr>
        </p:nvSpPr>
        <p:spPr>
          <a:xfrm>
            <a:off x="3707905" y="2174875"/>
            <a:ext cx="4978896" cy="3951288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ru-RU" dirty="0" smtClean="0"/>
          </a:p>
          <a:p>
            <a:endParaRPr lang="en-US" dirty="0" smtClean="0"/>
          </a:p>
          <a:p>
            <a:pPr>
              <a:buNone/>
            </a:pPr>
            <a:r>
              <a:rPr lang="ru-RU" dirty="0" smtClean="0"/>
              <a:t>                         </a:t>
            </a:r>
            <a:r>
              <a:rPr lang="en-US" dirty="0" smtClean="0"/>
              <a:t>   </a:t>
            </a:r>
            <a:r>
              <a:rPr lang="ru-RU" dirty="0" smtClean="0"/>
              <a:t> </a:t>
            </a:r>
            <a:r>
              <a:rPr lang="ru-RU" b="1" dirty="0" smtClean="0"/>
              <a:t>Гели </a:t>
            </a:r>
          </a:p>
          <a:p>
            <a:pPr>
              <a:buNone/>
            </a:pPr>
            <a:r>
              <a:rPr lang="ru-RU" b="1" dirty="0" smtClean="0"/>
              <a:t>                          </a:t>
            </a:r>
            <a:r>
              <a:rPr lang="en-US" b="1" dirty="0" smtClean="0"/>
              <a:t>   </a:t>
            </a:r>
            <a:r>
              <a:rPr lang="ru-RU" b="1" dirty="0" smtClean="0"/>
              <a:t> для</a:t>
            </a:r>
          </a:p>
          <a:p>
            <a:pPr>
              <a:buNone/>
            </a:pPr>
            <a:r>
              <a:rPr lang="ru-RU" b="1" dirty="0" smtClean="0"/>
              <a:t>                          </a:t>
            </a:r>
            <a:r>
              <a:rPr lang="en-US" b="1" dirty="0" smtClean="0"/>
              <a:t>  </a:t>
            </a:r>
            <a:r>
              <a:rPr lang="ru-RU" b="1" dirty="0" smtClean="0"/>
              <a:t> душа</a:t>
            </a:r>
            <a:endParaRPr lang="en-US" b="1" dirty="0" smtClean="0"/>
          </a:p>
          <a:p>
            <a:pPr>
              <a:buNone/>
            </a:pPr>
            <a:r>
              <a:rPr lang="ru-RU" b="1" dirty="0" smtClean="0"/>
              <a:t>Соль</a:t>
            </a:r>
          </a:p>
          <a:p>
            <a:pPr>
              <a:buNone/>
            </a:pPr>
            <a:r>
              <a:rPr lang="ru-RU" b="1" dirty="0" smtClean="0"/>
              <a:t>для</a:t>
            </a:r>
          </a:p>
          <a:p>
            <a:pPr>
              <a:buNone/>
            </a:pPr>
            <a:r>
              <a:rPr lang="ru-RU" b="1" dirty="0" smtClean="0"/>
              <a:t>ванн</a:t>
            </a:r>
            <a:endParaRPr lang="ru-RU" b="1" dirty="0"/>
          </a:p>
        </p:txBody>
      </p:sp>
      <p:pic>
        <p:nvPicPr>
          <p:cNvPr id="5" name="Рисунок 4" descr="http://cosmohit.ua/uploadfiles/catalogue/items/4e674cb5842a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692696"/>
            <a:ext cx="1957732" cy="2388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e5img.ru/image/big/09/21/loson-dlya-ruk-kinetics-tsvetok-apelsinovogo-dereva-i-imbir_1006210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2492896"/>
            <a:ext cx="1656184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ecoville.ru/upload/iblock/01d/277aeea0-8b78-11e1-9e4d-d0df9a39b6fa.jpe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0232" y="3429000"/>
            <a:ext cx="2232248" cy="2552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s://encrypted-tbn2.gstatic.com/images?q=tbn:ANd9GcQa7blmHagluPm_jTMnz2Zz2J8NWd5dMi758Tft1pizp8an8Lmc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47664" y="4293096"/>
            <a:ext cx="2142490" cy="2142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</TotalTime>
  <Words>196</Words>
  <Application>Microsoft Office PowerPoint</Application>
  <PresentationFormat>Экран (4:3)</PresentationFormat>
  <Paragraphs>42</Paragraphs>
  <Slides>20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к проекту «Флористика США.  Цветок апельсина –  символ штата Флорида»</vt:lpstr>
      <vt:lpstr>Florida’s state flower </vt:lpstr>
      <vt:lpstr>Oranges’  state     </vt:lpstr>
      <vt:lpstr>Florida’s symbols</vt:lpstr>
      <vt:lpstr>Презентация PowerPoint</vt:lpstr>
      <vt:lpstr>At the beginning…</vt:lpstr>
      <vt:lpstr>Презентация PowerPoint</vt:lpstr>
      <vt:lpstr>Презентация PowerPoint</vt:lpstr>
      <vt:lpstr>Orange Blossom Perfume</vt:lpstr>
      <vt:lpstr>The orange blossom and leaves are commonly transformed in tea Из листьев апельсина заваривают чай </vt:lpstr>
      <vt:lpstr>Orange blossom tea</vt:lpstr>
      <vt:lpstr>Orange Blossom Honey</vt:lpstr>
      <vt:lpstr> The orange blossom honey is enjoyed for its unique orange flavor. </vt:lpstr>
      <vt:lpstr>Many kinds of Orange Blossom Honey</vt:lpstr>
      <vt:lpstr>Baklava is a national dessert.</vt:lpstr>
      <vt:lpstr>Orange blossom on goods</vt:lpstr>
      <vt:lpstr>Презентация PowerPoint</vt:lpstr>
      <vt:lpstr>Fleur d’orange  - флердоранж </vt:lpstr>
      <vt:lpstr>Флердоранж (цветок апельсина)    популярен у невест как часть их  свадебного убора  </vt:lpstr>
      <vt:lpstr>Orange Blossom Festivals activities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Florida’s state flower</dc:title>
  <dc:creator>Greta</dc:creator>
  <cp:lastModifiedBy>Sony</cp:lastModifiedBy>
  <cp:revision>27</cp:revision>
  <dcterms:created xsi:type="dcterms:W3CDTF">2014-03-16T10:32:29Z</dcterms:created>
  <dcterms:modified xsi:type="dcterms:W3CDTF">2018-04-01T20:34:30Z</dcterms:modified>
</cp:coreProperties>
</file>