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C261808-70BF-40AE-B0E1-F7B6B7CA9C4D}" type="datetimeFigureOut">
              <a:rPr lang="ru-RU" smtClean="0"/>
              <a:pPr/>
              <a:t>29.01.2018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720C36-F4A5-40BE-9015-A68C9AFC12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285860"/>
            <a:ext cx="6929486" cy="221457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и методы развития речи младших дошкольников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9124" y="5003322"/>
            <a:ext cx="4357718" cy="1371600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Выполнили: Толоконникова С. Л.</a:t>
            </a:r>
          </a:p>
          <a:p>
            <a:r>
              <a:rPr lang="ru-RU" sz="20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Калинина С.А.</a:t>
            </a:r>
            <a:endParaRPr lang="ru-RU" sz="20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57166"/>
            <a:ext cx="8329642" cy="628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от 2 лет до 2,5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Понимание речи.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С ребенком можно говорить не только о событиях и явлениях, воспринимаемых в данный момент, но также о прошлых (уже знакомых ребенку) и будущих событиях.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Способность подражать.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Дети повторяют фразы, короткие стихи.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Словарь.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Пополнение словаря незнакомыми словами. В их речи появляются: "Где?", "Когда?", "Почему?".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Грамматический строй речи.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Предложения становятся многословными, появляются сложные предложения.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Пользование (связная речь).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Речь становится основным средством общения не только со взрослыми, но и с детьми.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Интонация.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Речь становится больше эмоциональной.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5362" name="Picture 2" descr="C:\Users\ASUS\Desktop\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643446"/>
            <a:ext cx="3286148" cy="2071678"/>
          </a:xfrm>
          <a:prstGeom prst="rect">
            <a:avLst/>
          </a:prstGeom>
          <a:noFill/>
        </p:spPr>
      </p:pic>
      <p:pic>
        <p:nvPicPr>
          <p:cNvPr id="15363" name="Picture 3" descr="C:\Users\ASUS\Desktop\gallery_1_7_85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4214818"/>
            <a:ext cx="2071702" cy="2405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16632"/>
            <a:ext cx="8715436" cy="65985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 от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до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лет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Понимание речи.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Ребенок может понимать смысл речи взрослого о событиях и явлениях, не имевших места в его личном опыте, но отдельные элементы которых непосредственно воспринимались малышом.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Способность подражать.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Воспроизводят услышанные стихи, песенки.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Словарь.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 словарный состав входят все части речи (кроме причастий и деепричастий). Объем словаря быстро возрастает: к концу третьего года до 1200–1500 слов.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Грамматический строй речи.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Дети говорят сложными фразами, в их речи появляются придаточные предложения.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Пользование (связная речь).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Дети рассказывают об увиденном несколькими отрывочными фразами. Могут передать содержание ранее услышанной сказки или рассказа (по картинкам и без них).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Артикуляция.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Произношение в основном правильное, за исключением звука 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и шипящих.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ASUS\Desktop\malchik_s_igrushkam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869160"/>
            <a:ext cx="2520280" cy="2147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8258204" cy="59024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Выделяют три подгруппы детей: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первой подгруппы стремятся самостоятельно отвечать на вопросы воспитателя, пытаются по своей инициативе о чем-то рассказать ему;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второй подгруппы редко самостоятельно отвечают на сложные вопросы (Когда? Почему?), но охотно повторяют за сверстниками их ответы. Случаи инициативной речи редки;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третьей подгруппы на занятиях, в быту в основном молчат, имеют невнятную речь.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ASUS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643314"/>
            <a:ext cx="3643306" cy="2500330"/>
          </a:xfrm>
          <a:prstGeom prst="rect">
            <a:avLst/>
          </a:prstGeom>
          <a:noFill/>
        </p:spPr>
      </p:pic>
      <p:pic>
        <p:nvPicPr>
          <p:cNvPr id="17411" name="Picture 3" descr="C:\Users\ASUS\Desktop\smyshleny-malysh-201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571876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71438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Методы речевого развития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928671"/>
          <a:ext cx="8358246" cy="55721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6482"/>
                <a:gridCol w="5511764"/>
              </a:tblGrid>
              <a:tr h="1818893">
                <a:tc>
                  <a:txBody>
                    <a:bodyPr/>
                    <a:lstStyle/>
                    <a:p>
                      <a:pPr algn="ctr"/>
                      <a:endParaRPr lang="ru-RU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Наглядные</a:t>
                      </a:r>
                      <a:r>
                        <a:rPr lang="ru-RU" sz="20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методы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Наблюдение за живыми объектами: кошкой, собакой, птицей и т.д., наблюдения в природе, рассматривание игрушек, предметов и картин, изобразительная наглядность. </a:t>
                      </a:r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18339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Практические методы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Дидактические игры, дидактические упражнения, хороводные игры, игры – драматизации, инсценировки, игры – сюрпризы, игры с правилами.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834933"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Словесные методы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Чтение </a:t>
                      </a:r>
                      <a:r>
                        <a:rPr kumimoji="0" lang="ru-RU" sz="20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потешек</a:t>
                      </a:r>
                      <a:r>
                        <a:rPr kumimoji="0" lang="ru-RU" sz="20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прибауток, стихов, сказок с использованием наглядности, чтение и рассказывание рассказов, заучивание стихотворений с использованием наглядности.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43050"/>
            <a:ext cx="8043890" cy="35004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SUS\Desktop\smajlik_xxmobi.ru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643182"/>
            <a:ext cx="328614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189</Words>
  <Application>Microsoft Office PowerPoint</Application>
  <PresentationFormat>Экран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Формы и методы развития речи младших дошкольников</vt:lpstr>
      <vt:lpstr>Презентация PowerPoint</vt:lpstr>
      <vt:lpstr>Презентация PowerPoint</vt:lpstr>
      <vt:lpstr>Презентация PowerPoint</vt:lpstr>
      <vt:lpstr>Методы речевого развития 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Пользователь Windows</cp:lastModifiedBy>
  <cp:revision>9</cp:revision>
  <dcterms:created xsi:type="dcterms:W3CDTF">2018-01-25T18:27:26Z</dcterms:created>
  <dcterms:modified xsi:type="dcterms:W3CDTF">2018-01-29T10:36:20Z</dcterms:modified>
</cp:coreProperties>
</file>