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8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D5B5C-745D-4C01-AC3D-250B92C30F57}" type="datetimeFigureOut">
              <a:rPr lang="ru-RU" smtClean="0"/>
              <a:pPr/>
              <a:t>12.06.2016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CD1C1-BC09-47B8-B5A9-2C2D3C4F7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91C5C-8976-448C-8051-28F5296881C8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DCE0-6079-49E8-BFBE-D76FD4299D12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92F0-7F0E-419A-BF81-D4CDE0F63294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BE7B-080D-4653-B866-72E54F5AF4A8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3ABA1-F338-47CB-A078-8288FEAEB27E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5DA0-9C8E-4693-A40E-93FEDEC37C1B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F334-F8E4-498B-B76B-CD8139F47903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6F2B-7AF0-430E-8789-183215D9B4E4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D150-1BC9-4CBD-B60D-6B7B45C176CA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6087-9DA9-43A7-BD51-14CCA002B1D9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CCC1A-2599-4C37-821A-BA2F6645BB15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78E91-CE7F-424E-9E34-6C3D07E4D144}" type="datetime1">
              <a:rPr lang="ru-RU" smtClean="0"/>
              <a:pPr/>
              <a:t>12.06.2016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Артеменко Ольга Николаевна, воспитатель МБДОУ д/с "Теремок" с.новокиевский Увал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5;&#1086;&#1083;&#1100;&#1079;&#1086;&#1074;&#1072;&#1090;&#1077;&#1083;&#1100;\&#1056;&#1072;&#1073;&#1086;&#1095;&#1080;&#1081;%20&#1089;&#1090;&#1086;&#1083;\&#1076;&#1077;&#1085;&#1100;%20&#1056;&#1086;&#1089;&#1089;&#1080;&#1080;\&#1076;&#1077;&#1085;&#1100;%20&#1056;&#1086;&#1089;&#1089;&#1080;&#1080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6;&#1083;&#1100;&#1079;&#1086;&#1074;&#1072;&#1090;&#1077;&#1083;&#1100;\&#1056;&#1072;&#1073;&#1086;&#1095;&#1080;&#1081;%20&#1089;&#1090;&#1086;&#1083;\&#1076;&#1077;&#1085;&#1100;%20&#1056;&#1086;&#1089;&#1089;&#1080;&#1080;\&#1075;&#1080;&#1084;&#1085;%20&#1056;&#1060;\&#1043;&#1080;&#1084;&#1085;%20&#1056;&#1060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071678"/>
            <a:ext cx="72394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России.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Государственная символика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день Росс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8294922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5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u12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3775823" cy="2714644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57818" y="4286256"/>
            <a:ext cx="34290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энергия, сила, кровь, пролитая за Отечество.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142984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Каждый цвет российского флага имеет своё значение: </a:t>
            </a:r>
            <a:endParaRPr lang="ru-RU" sz="2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4572000" y="2643182"/>
            <a:ext cx="642942" cy="428628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2500306"/>
            <a:ext cx="3286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мир, чистота,   совершенство;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4572000" y="3571876"/>
            <a:ext cx="714380" cy="428628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3434447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Синий 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вера и верность;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>
            <a:off x="4643438" y="4286256"/>
            <a:ext cx="642942" cy="42862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727420_large_Rossiyskaya_simvolikana_prozrachnom_sloe__1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143116"/>
            <a:ext cx="4929222" cy="4871094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00364" y="1071546"/>
            <a:ext cx="43577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57686" y="3357562"/>
            <a:ext cx="3929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4536281" y="1893083"/>
            <a:ext cx="714380" cy="35719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250661" y="2536025"/>
            <a:ext cx="642942" cy="28575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3893339" y="2607463"/>
            <a:ext cx="642942" cy="28575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152551">
            <a:off x="2039105" y="4322396"/>
            <a:ext cx="714380" cy="35719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9335038">
            <a:off x="6542706" y="5346626"/>
            <a:ext cx="714380" cy="35719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7120190">
            <a:off x="4361429" y="5706163"/>
            <a:ext cx="846668" cy="35719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1000108"/>
            <a:ext cx="3786214" cy="4001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Государственный герб России</a:t>
            </a:r>
            <a:endParaRPr lang="ru-RU" sz="2000" b="1" cap="none" spc="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00364" y="1428736"/>
            <a:ext cx="4330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Короны – союз республик, входящих в состав России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000860" y="4000504"/>
            <a:ext cx="21431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Жезл и шар означают сильную власть, защиту государства и его единство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85786" y="6072206"/>
            <a:ext cx="30003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Всадник на щите – победа добра над злом, готовность народа защищать свою страну от врага.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" grpId="0"/>
      <p:bldP spid="4" grpId="0"/>
      <p:bldP spid="30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00364" y="1071546"/>
            <a:ext cx="43577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57686" y="3357562"/>
            <a:ext cx="39290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mages (2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571612"/>
            <a:ext cx="6632455" cy="3857652"/>
          </a:xfrm>
          <a:prstGeom prst="rect">
            <a:avLst/>
          </a:prstGeom>
        </p:spPr>
      </p:pic>
      <p:pic>
        <p:nvPicPr>
          <p:cNvPr id="6" name="Гимн РФ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33569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9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9(b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285860"/>
            <a:ext cx="3709205" cy="524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59</Words>
  <Application>Microsoft Office PowerPoint</Application>
  <PresentationFormat>Экран (4:3)</PresentationFormat>
  <Paragraphs>12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Пользователь</cp:lastModifiedBy>
  <cp:revision>31</cp:revision>
  <dcterms:created xsi:type="dcterms:W3CDTF">2015-06-14T12:18:57Z</dcterms:created>
  <dcterms:modified xsi:type="dcterms:W3CDTF">2016-06-12T15:03:03Z</dcterms:modified>
</cp:coreProperties>
</file>