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59" r:id="rId6"/>
    <p:sldId id="261" r:id="rId7"/>
    <p:sldId id="264" r:id="rId8"/>
    <p:sldId id="262" r:id="rId9"/>
    <p:sldId id="263" r:id="rId10"/>
    <p:sldId id="265" r:id="rId11"/>
    <p:sldId id="266" r:id="rId12"/>
    <p:sldId id="269" r:id="rId13"/>
    <p:sldId id="267" r:id="rId14"/>
    <p:sldId id="268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88" autoAdjust="0"/>
    <p:restoredTop sz="94662" autoAdjust="0"/>
  </p:normalViewPr>
  <p:slideViewPr>
    <p:cSldViewPr>
      <p:cViewPr>
        <p:scale>
          <a:sx n="66" d="100"/>
          <a:sy n="66" d="100"/>
        </p:scale>
        <p:origin x="-1422" y="-18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file:///G:\&#1073;&#1091;&#1082;&#1090;&#1088;&#1077;&#1081;&#1083;&#1077;&#1088;.mp4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484784"/>
            <a:ext cx="86764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i="1" dirty="0" smtClean="0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Создание </a:t>
            </a:r>
          </a:p>
          <a:p>
            <a:pPr algn="ctr"/>
            <a:r>
              <a:rPr lang="ru-RU" sz="7200" b="1" i="1" dirty="0" smtClean="0">
                <a:solidFill>
                  <a:srgbClr val="0099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буктрейлера</a:t>
            </a:r>
            <a:endParaRPr lang="ru-RU" sz="7200" b="1" i="1" dirty="0">
              <a:solidFill>
                <a:srgbClr val="0099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03848" y="3933056"/>
            <a:ext cx="64087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Выполнили:</a:t>
            </a:r>
          </a:p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Сергеева Светлана,</a:t>
            </a:r>
          </a:p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Мыцких Светлана,</a:t>
            </a:r>
          </a:p>
          <a:p>
            <a:pPr marL="514350" indent="-514350">
              <a:buAutoNum type="arabicPlain" startAt="6"/>
            </a:pP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класс МБОУ «</a:t>
            </a:r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</a:rPr>
              <a:t>Токурская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 СОШ»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692696"/>
            <a:ext cx="9144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457200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6. Записать необходимые аудиоматериалы </a:t>
            </a:r>
          </a:p>
        </p:txBody>
      </p:sp>
      <p:pic>
        <p:nvPicPr>
          <p:cNvPr id="3" name="Рисунок 2" descr="DSC_01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2132856"/>
            <a:ext cx="5405034" cy="35799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96552" y="548680"/>
            <a:ext cx="95405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457200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7. Объединить визуальные и аудио- средства, используя программу для создания любительских роликов </a:t>
            </a:r>
            <a:r>
              <a:rPr lang="en-US" sz="3200" b="1" i="1" dirty="0" smtClean="0">
                <a:solidFill>
                  <a:schemeClr val="accent1">
                    <a:lumMod val="75000"/>
                  </a:schemeClr>
                </a:solidFill>
              </a:rPr>
              <a:t>Nero Video</a:t>
            </a:r>
            <a:endParaRPr lang="ru-RU" sz="3200" b="1" i="1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G:\DCIM\100D5100\DSC_01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2420888"/>
            <a:ext cx="5992490" cy="39690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234\Desktop\скрин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764704"/>
            <a:ext cx="871296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8. Просмотреть получившийся трейлер, при необходимости внести правки.</a:t>
            </a:r>
          </a:p>
          <a:p>
            <a:pPr indent="457200" algn="just"/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9. Продемонстрировать буктрейлер целевой аудитории книги. Проанализировать, правильно ли понята идея, при необходимости внести изменения.</a:t>
            </a:r>
          </a:p>
          <a:p>
            <a:pPr indent="457200"/>
            <a:endParaRPr lang="ru-RU" sz="32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indent="457200"/>
            <a:endParaRPr lang="ru-RU" sz="32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indent="457200"/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1234\Desktop\Фото конференции\DSC_015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3284984"/>
            <a:ext cx="4912370" cy="32536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95536" y="1052736"/>
            <a:ext cx="8496944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 algn="just"/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Ученики 6 класса правильно поняли смысл буктрейлера , основную его идею.</a:t>
            </a:r>
          </a:p>
          <a:p>
            <a:pPr indent="457200" algn="just"/>
            <a:endParaRPr lang="ru-RU" sz="28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indent="457200" algn="just"/>
            <a:r>
              <a:rPr lang="ru-RU" sz="2800" i="1" dirty="0" smtClean="0">
                <a:solidFill>
                  <a:srgbClr val="FF0000"/>
                </a:solidFill>
              </a:rPr>
              <a:t>«Люди должны понимать, что гаджеты, телевизор и компьютерные игры могут погубить нас, а книги учат нас правильно принимать решения. Лучше «пообщаться» с книгой, чем с экраном телефона или телевизора».</a:t>
            </a:r>
          </a:p>
          <a:p>
            <a:pPr indent="457200" algn="just"/>
            <a:endParaRPr lang="ru-RU" sz="28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indent="457200" algn="just"/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</a:rPr>
              <a:t>Всем, кто посмотрел ролик, захотелось прочесть книгу. </a:t>
            </a:r>
            <a:endParaRPr lang="ru-RU" sz="28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332656"/>
            <a:ext cx="8640960" cy="63401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endParaRPr lang="ru-RU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indent="457200"/>
            <a:r>
              <a:rPr lang="ru-RU" sz="3200" b="1" i="1" dirty="0" smtClean="0">
                <a:solidFill>
                  <a:srgbClr val="FF0000"/>
                </a:solidFill>
              </a:rPr>
              <a:t>Используемые источники:</a:t>
            </a:r>
          </a:p>
          <a:p>
            <a:pPr indent="457200"/>
            <a:endParaRPr lang="ru-RU" sz="2000" b="1" i="1" dirty="0" smtClean="0">
              <a:solidFill>
                <a:srgbClr val="FF0000"/>
              </a:solidFill>
            </a:endParaRPr>
          </a:p>
          <a:p>
            <a:pPr indent="457200">
              <a:buAutoNum type="arabicPeriod"/>
            </a:pP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«Буктрейлер. Массовая литература в понятиях и терминах», В.Д. Черняк, журнал «Наука»,2015 г. </a:t>
            </a:r>
          </a:p>
          <a:p>
            <a:pPr indent="457200">
              <a:buAutoNum type="arabicPeriod"/>
            </a:pP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</a:rPr>
              <a:t>redir.htm</a:t>
            </a:r>
            <a:endParaRPr lang="en-US" sz="2800" b="1" i="1" dirty="0">
              <a:solidFill>
                <a:schemeClr val="tx2">
                  <a:lumMod val="75000"/>
                </a:schemeClr>
              </a:solidFill>
            </a:endParaRPr>
          </a:p>
          <a:p>
            <a:pPr indent="457200">
              <a:buAutoNum type="arabicPeriod"/>
            </a:pPr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</a:rPr>
              <a:t>copypast.ru</a:t>
            </a:r>
            <a:endParaRPr lang="en-US" sz="2800" b="1" i="1" dirty="0">
              <a:solidFill>
                <a:schemeClr val="tx2">
                  <a:lumMod val="75000"/>
                </a:schemeClr>
              </a:solidFill>
            </a:endParaRPr>
          </a:p>
          <a:p>
            <a:pPr indent="457200">
              <a:buAutoNum type="arabicPeriod"/>
            </a:pPr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</a:rPr>
              <a:t>volgadaily.ru</a:t>
            </a:r>
            <a:endParaRPr lang="en-US" sz="2800" b="1" i="1" dirty="0">
              <a:solidFill>
                <a:schemeClr val="tx2">
                  <a:lumMod val="75000"/>
                </a:schemeClr>
              </a:solidFill>
            </a:endParaRPr>
          </a:p>
          <a:p>
            <a:pPr indent="457200">
              <a:buAutoNum type="arabicPeriod"/>
            </a:pPr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</a:rPr>
              <a:t>ljrate.ru</a:t>
            </a:r>
            <a:endParaRPr lang="en-US" sz="2800" b="1" i="1" dirty="0">
              <a:solidFill>
                <a:schemeClr val="tx2">
                  <a:lumMod val="75000"/>
                </a:schemeClr>
              </a:solidFill>
            </a:endParaRPr>
          </a:p>
          <a:p>
            <a:pPr indent="457200">
              <a:buAutoNum type="arabicPeriod"/>
            </a:pPr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</a:rPr>
              <a:t>dp.vgorode.ua</a:t>
            </a:r>
            <a:endParaRPr lang="en-US" sz="2800" b="1" i="1" dirty="0">
              <a:solidFill>
                <a:schemeClr val="tx2">
                  <a:lumMod val="75000"/>
                </a:schemeClr>
              </a:solidFill>
            </a:endParaRPr>
          </a:p>
          <a:p>
            <a:pPr indent="457200">
              <a:buAutoNum type="arabicPeriod"/>
            </a:pPr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</a:rPr>
              <a:t>nrkmania.ru</a:t>
            </a:r>
            <a:endParaRPr lang="ru-RU" sz="2800" b="1" i="1" dirty="0" smtClean="0">
              <a:solidFill>
                <a:schemeClr val="tx2">
                  <a:lumMod val="75000"/>
                </a:schemeClr>
              </a:solidFill>
            </a:endParaRPr>
          </a:p>
          <a:p>
            <a:pPr lvl="0" indent="457200">
              <a:buFontTx/>
              <a:buAutoNum type="arabicPeriod"/>
            </a:pPr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</a:rPr>
              <a:t>http://www.inoekino.ru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(кадры из фильма Режиссер</a:t>
            </a:r>
            <a:r>
              <a:rPr lang="ru-RU" sz="2800" b="1" i="1" dirty="0">
                <a:solidFill>
                  <a:schemeClr val="tx2">
                    <a:lumMod val="75000"/>
                  </a:schemeClr>
                </a:solidFill>
              </a:rPr>
              <a:t>: Франсуа </a:t>
            </a:r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</a:rPr>
              <a:t>Трюффо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)</a:t>
            </a:r>
            <a:endParaRPr lang="ru-RU" sz="2800" b="1" i="1" dirty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9. </a:t>
            </a:r>
            <a:r>
              <a:rPr lang="en-US" sz="2800" b="1" i="1" dirty="0" smtClean="0">
                <a:solidFill>
                  <a:schemeClr val="tx2">
                    <a:lumMod val="75000"/>
                  </a:schemeClr>
                </a:solidFill>
              </a:rPr>
              <a:t>www.youtube.com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 (ролик «В сети»)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Управляющая кнопка: далее 1">
            <a:hlinkClick r:id="rId2" action="ppaction://hlinkfile" highlightClick="1"/>
          </p:cNvPr>
          <p:cNvSpPr/>
          <p:nvPr/>
        </p:nvSpPr>
        <p:spPr>
          <a:xfrm>
            <a:off x="2843808" y="2204864"/>
            <a:ext cx="3384376" cy="22322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980728"/>
            <a:ext cx="824440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3600" b="1" i="1" dirty="0" smtClean="0">
                <a:solidFill>
                  <a:srgbClr val="FF0000"/>
                </a:solidFill>
              </a:rPr>
              <a:t>Цель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 – создать буктрейлер к книге Рэя Брэдбери « 451 градус по Фаренгейту»</a:t>
            </a:r>
          </a:p>
        </p:txBody>
      </p:sp>
      <p:pic>
        <p:nvPicPr>
          <p:cNvPr id="3" name="Рисунок 2" descr="DSC_0164.JPG"/>
          <p:cNvPicPr>
            <a:picLocks noChangeAspect="1"/>
          </p:cNvPicPr>
          <p:nvPr/>
        </p:nvPicPr>
        <p:blipFill>
          <a:blip r:embed="rId2" cstate="print"/>
          <a:srcRect l="22379" r="9082"/>
          <a:stretch>
            <a:fillRect/>
          </a:stretch>
        </p:blipFill>
        <p:spPr>
          <a:xfrm>
            <a:off x="2699792" y="2996952"/>
            <a:ext cx="3168996" cy="34958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79249"/>
            <a:ext cx="8712968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solidFill>
                  <a:srgbClr val="FF0000"/>
                </a:solidFill>
              </a:rPr>
              <a:t>     Задачи:</a:t>
            </a:r>
          </a:p>
          <a:p>
            <a:pPr indent="457200"/>
            <a:r>
              <a:rPr lang="ru-RU" sz="3200" b="1" i="1" dirty="0" smtClean="0">
                <a:solidFill>
                  <a:srgbClr val="0070C0"/>
                </a:solidFill>
              </a:rPr>
              <a:t>1)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выбрать и прочесть произведение;</a:t>
            </a:r>
          </a:p>
          <a:p>
            <a:pPr indent="457200"/>
            <a:endParaRPr lang="ru-RU" sz="32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indent="457200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2) продумать идею ролика;</a:t>
            </a:r>
          </a:p>
          <a:p>
            <a:pPr indent="457200"/>
            <a:endParaRPr lang="ru-RU" sz="32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indent="457200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3) создать сценарий;</a:t>
            </a:r>
          </a:p>
          <a:p>
            <a:pPr indent="457200"/>
            <a:endParaRPr lang="ru-RU" sz="32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indent="457200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4) научиться работать в программе для создания видео;</a:t>
            </a:r>
          </a:p>
          <a:p>
            <a:pPr indent="457200"/>
            <a:endParaRPr lang="ru-RU" sz="3200" b="1" i="1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indent="457200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5) объединить визуальные и </a:t>
            </a:r>
            <a:r>
              <a:rPr lang="ru-RU" sz="3200" b="1" i="1" dirty="0" err="1" smtClean="0">
                <a:solidFill>
                  <a:schemeClr val="accent1">
                    <a:lumMod val="75000"/>
                  </a:schemeClr>
                </a:solidFill>
              </a:rPr>
              <a:t>аудио-средства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 в единый ролик</a:t>
            </a:r>
            <a:r>
              <a:rPr lang="ru-RU" sz="3600" b="1" i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ru-RU" sz="36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1268760"/>
            <a:ext cx="8352928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3200" b="1" i="1" dirty="0" smtClean="0">
                <a:solidFill>
                  <a:srgbClr val="FF0000"/>
                </a:solidFill>
              </a:rPr>
              <a:t>Актуальность</a:t>
            </a:r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indent="457200"/>
            <a:r>
              <a:rPr lang="ru-RU" sz="3200" b="1" i="1" dirty="0" smtClean="0">
                <a:solidFill>
                  <a:schemeClr val="tx2">
                    <a:lumMod val="75000"/>
                  </a:schemeClr>
                </a:solidFill>
              </a:rPr>
              <a:t>В современном мире на смену книгам приходят гаджеты, Интернет, компьютерные игры, которые превращают нас в зависимых, не умеющих думать людей. Поэтому так важно понизить интерес к гаджетам  и повысить интерес к чтению. </a:t>
            </a:r>
          </a:p>
          <a:p>
            <a:pPr indent="457200"/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1412776"/>
            <a:ext cx="835292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 algn="just"/>
            <a:r>
              <a:rPr lang="ru-RU" sz="3200" b="1" i="1" dirty="0" smtClean="0">
                <a:solidFill>
                  <a:srgbClr val="FF0000"/>
                </a:solidFill>
              </a:rPr>
              <a:t>Буктрейлер</a:t>
            </a:r>
            <a:r>
              <a:rPr lang="ru-RU" sz="3200" dirty="0" smtClean="0">
                <a:solidFill>
                  <a:srgbClr val="FF0000"/>
                </a:solidFill>
              </a:rPr>
              <a:t> </a:t>
            </a:r>
            <a:r>
              <a:rPr lang="ru-RU" sz="3200" dirty="0" smtClean="0"/>
              <a:t>- 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это небольшой видеоролик, рассказывающий в произвольной форме о какой-либо книге.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47864" y="4149080"/>
            <a:ext cx="5472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400" i="1" dirty="0" smtClean="0">
                <a:solidFill>
                  <a:schemeClr val="tx2">
                    <a:lumMod val="75000"/>
                  </a:schemeClr>
                </a:solidFill>
              </a:rPr>
              <a:t>Из статьи В.Д .Черняка, М. А. Черняка «Буктрейлер. Массовая литература в понятиях и терминах», журнал «Наука»,2015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268760"/>
            <a:ext cx="82089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Выбрать книгу.</a:t>
            </a:r>
          </a:p>
          <a:p>
            <a:pPr marL="457200" indent="-457200">
              <a:buAutoNum type="arabicPeriod"/>
            </a:pP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Посмотреть примеры буктрейлера и продумать идею своего.</a:t>
            </a:r>
          </a:p>
          <a:p>
            <a:pPr marL="457200" indent="-457200">
              <a:buAutoNum type="arabicPeriod"/>
            </a:pPr>
            <a:endParaRPr lang="ru-RU" sz="3200" dirty="0"/>
          </a:p>
        </p:txBody>
      </p:sp>
      <p:pic>
        <p:nvPicPr>
          <p:cNvPr id="4" name="Рисунок 3" descr="DSC_0128.JPG"/>
          <p:cNvPicPr>
            <a:picLocks noChangeAspect="1"/>
          </p:cNvPicPr>
          <p:nvPr/>
        </p:nvPicPr>
        <p:blipFill>
          <a:blip r:embed="rId2" cstate="print"/>
          <a:srcRect l="11025" r="16526"/>
          <a:stretch>
            <a:fillRect/>
          </a:stretch>
        </p:blipFill>
        <p:spPr>
          <a:xfrm>
            <a:off x="2771800" y="3068960"/>
            <a:ext cx="3312368" cy="3460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83568" y="332656"/>
            <a:ext cx="80551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i="1" dirty="0" smtClean="0">
                <a:solidFill>
                  <a:srgbClr val="FF0000"/>
                </a:solidFill>
              </a:rPr>
              <a:t>Этапы создания буктрейлера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620688"/>
            <a:ext cx="849694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457200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3. Определить основную идею ролика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1772816"/>
            <a:ext cx="770485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2800" b="1" i="1" dirty="0" smtClean="0">
                <a:solidFill>
                  <a:srgbClr val="FF0000"/>
                </a:solidFill>
              </a:rPr>
              <a:t>Идея 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– привлечь внимание к книге </a:t>
            </a:r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</a:rPr>
              <a:t>Рэя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2800" b="1" i="1" dirty="0" err="1" smtClean="0">
                <a:solidFill>
                  <a:schemeClr val="tx2">
                    <a:lumMod val="75000"/>
                  </a:schemeClr>
                </a:solidFill>
              </a:rPr>
              <a:t>Брэдбери</a:t>
            </a:r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 «451 градус по Фаренгейту»; </a:t>
            </a:r>
          </a:p>
          <a:p>
            <a:pPr indent="457200"/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</a:rPr>
              <a:t>изменить взгляды на то, как подростки проводят свободное время.</a:t>
            </a:r>
          </a:p>
        </p:txBody>
      </p:sp>
      <p:pic>
        <p:nvPicPr>
          <p:cNvPr id="6" name="Рисунок 5" descr="DSC_01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23728" y="3717032"/>
            <a:ext cx="4824536" cy="273630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980728"/>
            <a:ext cx="82809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457200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4. Написать сценарий к ролику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36712"/>
            <a:ext cx="79928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/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</a:rPr>
              <a:t>5. Подобрать или самостоятельно сделать фотоиллюстрации, видео материалы</a:t>
            </a:r>
            <a:endParaRPr lang="ru-RU" sz="3200" b="1" i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Рисунок 2" descr="DSC_013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19672" y="2729229"/>
            <a:ext cx="5760640" cy="35800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554</TotalTime>
  <Words>377</Words>
  <Application>Microsoft Office PowerPoint</Application>
  <PresentationFormat>Экран (4:3)</PresentationFormat>
  <Paragraphs>51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1234</dc:creator>
  <cp:lastModifiedBy>1</cp:lastModifiedBy>
  <cp:revision>27</cp:revision>
  <dcterms:created xsi:type="dcterms:W3CDTF">2016-11-10T04:45:07Z</dcterms:created>
  <dcterms:modified xsi:type="dcterms:W3CDTF">2017-04-06T12:02:52Z</dcterms:modified>
</cp:coreProperties>
</file>