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8" r:id="rId2"/>
    <p:sldId id="257" r:id="rId3"/>
    <p:sldId id="260" r:id="rId4"/>
    <p:sldId id="261" r:id="rId5"/>
    <p:sldId id="262" r:id="rId6"/>
    <p:sldId id="282" r:id="rId7"/>
    <p:sldId id="281" r:id="rId8"/>
    <p:sldId id="264" r:id="rId9"/>
    <p:sldId id="265" r:id="rId10"/>
    <p:sldId id="269" r:id="rId11"/>
    <p:sldId id="267" r:id="rId12"/>
    <p:sldId id="266" r:id="rId13"/>
    <p:sldId id="271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4" r:id="rId24"/>
    <p:sldId id="280" r:id="rId25"/>
    <p:sldId id="283" r:id="rId26"/>
    <p:sldId id="286" r:id="rId27"/>
    <p:sldId id="285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890EF2-AA14-4CB4-B8DD-109D0506FA2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D013040-F558-4F49-B401-4F7A3B781D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848872" cy="367240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dirty="0">
                <a:solidFill>
                  <a:schemeClr val="tx2"/>
                </a:solidFill>
                <a:effectLst/>
              </a:rPr>
              <a:t/>
            </a:r>
            <a:br>
              <a:rPr lang="ru-RU" dirty="0">
                <a:solidFill>
                  <a:schemeClr val="tx2"/>
                </a:solidFill>
                <a:effectLst/>
              </a:rPr>
            </a:br>
            <a:r>
              <a:rPr lang="ru-RU" sz="4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«Красную книгу познаём, край родной свой бережём»</a:t>
            </a:r>
            <a:r>
              <a:rPr lang="ru-RU" sz="4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6871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24744"/>
            <a:ext cx="3960440" cy="2016224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 Выставка 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детской литературы «Что читать детям о природе».</a:t>
            </a:r>
            <a:b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lang="ru-RU" sz="1800" dirty="0">
              <a:solidFill>
                <a:schemeClr val="tx2"/>
              </a:solidFill>
              <a:effectLst/>
            </a:endParaRPr>
          </a:p>
        </p:txBody>
      </p:sp>
      <p:pic>
        <p:nvPicPr>
          <p:cNvPr id="4" name="Picture 5" descr="J:\DCIM\105NIKON\DSCN00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4645719" cy="3483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J:\DCIM\105NIKON\DSCN00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3791" y="70932"/>
            <a:ext cx="4092025" cy="307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64088" y="3645024"/>
            <a:ext cx="33123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32323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Информация в родительский уголок. Папка-раскладушка </a:t>
            </a:r>
            <a:br>
              <a:rPr lang="ru-RU" b="1" dirty="0">
                <a:solidFill>
                  <a:srgbClr val="32323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b="1" dirty="0">
                <a:solidFill>
                  <a:srgbClr val="323232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 «Редкие  растения и насекомые нашего края».</a:t>
            </a:r>
            <a:br>
              <a:rPr lang="ru-RU" b="1" dirty="0">
                <a:solidFill>
                  <a:srgbClr val="323232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36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2920" y="4221088"/>
            <a:ext cx="8183880" cy="1816062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Анкетирование родителей                      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Показ презентации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      </a:t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Что такое Красная книга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,              «Красная книга 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Николаевского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района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и для чего она нужна?»        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</a:t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6" descr="J:\DCIM\104SSCAM\SDC15056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3932238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4" descr="J:\DCIM\104SSCAM\SDC15053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340768"/>
            <a:ext cx="401955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419872" y="404664"/>
            <a:ext cx="30963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773997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 «Экологическое воспитание дошкольников»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32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3600400" cy="2088232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Экскурсия 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педагогов, родителей и детей в библиотеку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Знакомство с Красной книгой».</a:t>
            </a:r>
            <a:r>
              <a:rPr lang="ru-RU" sz="2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9" descr="J:\DCIM\Библиотека 13.12.15\DSCN00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1" y="364912"/>
            <a:ext cx="4209400" cy="306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F:\фото д\SAM_42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044" y="3361080"/>
            <a:ext cx="4214812" cy="316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32041" y="407707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Библиотекарь Кононович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Н.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В. показала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два тома Красной книги и  очень интересно и подробно рассказала о ней. </a:t>
            </a:r>
          </a:p>
        </p:txBody>
      </p:sp>
    </p:spTree>
    <p:extLst>
      <p:ext uri="{BB962C8B-B14F-4D97-AF65-F5344CB8AC3E}">
        <p14:creationId xmlns:p14="http://schemas.microsoft.com/office/powerpoint/2010/main" val="36297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3672408" cy="2232248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Показ для детей презентации «Кто живёт на страницах Красной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книги Николаевского района Волгоградской области?»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1" descr="I:\Красная книга\Фото\SDC153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96" y="3497294"/>
            <a:ext cx="4214812" cy="2985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I:\Красная книга\Фото\SDC153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32656"/>
            <a:ext cx="42037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590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156" y="476672"/>
            <a:ext cx="3672283" cy="2376264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Работа с родителями.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Показ 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презентации для детей экскурсоводом музея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(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родитель нашей группы) «Птицы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Николаевского района Волгоградской 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области».</a:t>
            </a:r>
            <a:b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tx2"/>
              </a:solidFill>
              <a:effectLst/>
            </a:endParaRPr>
          </a:p>
        </p:txBody>
      </p:sp>
      <p:pic>
        <p:nvPicPr>
          <p:cNvPr id="3" name="Picture 3" descr="I:\Красная книга\Фото\Занятия\IMG_39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176464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 descr="I:\Красная книга\Фото\Занятия\IMG_391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8302" y="3428999"/>
            <a:ext cx="4422170" cy="3169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379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0"/>
            <a:ext cx="3855218" cy="3717032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lang="ru-RU" sz="22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по </a:t>
            </a:r>
            <a:br>
              <a:rPr lang="ru-RU" sz="22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ИЗО </a:t>
            </a:r>
            <a: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деятельности: </a:t>
            </a:r>
            <a:b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Рисование «Мраморный чирок» и «Черноголовый хохотун»; коллективная аппликация «Николаевский тюльпан»; коллективная лепка  «Жук – острокрылый слоник» и «</a:t>
            </a:r>
            <a:r>
              <a:rPr lang="ru-RU" sz="2000" dirty="0" err="1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Красотел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пахучий»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I:\Красная книга\Фото\SDC118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499" y="366322"/>
            <a:ext cx="4202113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I:\Красная книга\Фото\SDC118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499" y="3429000"/>
            <a:ext cx="4202113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I:\Красная книга\Фото\SDC1181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429000"/>
            <a:ext cx="414268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311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865" y="3578531"/>
            <a:ext cx="3744416" cy="936104"/>
          </a:xfrm>
        </p:spPr>
        <p:txBody>
          <a:bodyPr>
            <a:normAutofit/>
          </a:bodyPr>
          <a:lstStyle/>
          <a:p>
            <a:pPr algn="ctr"/>
            <a:r>
              <a:rPr lang="ru-RU" sz="1800" dirty="0" err="1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«Бабочка – махаон обыкновенный»</a:t>
            </a:r>
            <a:endParaRPr lang="ru-RU" sz="1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G:\Красная книга\Фото\Пластилинография\IMG_39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29" y="332656"/>
            <a:ext cx="4363888" cy="321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I:\Красная книга\Фото\Занятия\IMG_39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5979" y="3313259"/>
            <a:ext cx="4117281" cy="321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4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6638" y="476673"/>
            <a:ext cx="3397770" cy="2448272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Выставка работ родителей с детьми</a:t>
            </a:r>
            <a:b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«По страницам Красной книги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Николаевского района 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Волгоградской области</a:t>
            </a:r>
            <a:r>
              <a:rPr lang="ru-RU" sz="1800" dirty="0">
                <a:solidFill>
                  <a:schemeClr val="tx2"/>
                </a:solidFill>
                <a:effectLst/>
              </a:rPr>
              <a:t>»</a:t>
            </a:r>
            <a:br>
              <a:rPr lang="ru-RU" sz="1800" dirty="0">
                <a:solidFill>
                  <a:schemeClr val="tx2"/>
                </a:solidFill>
                <a:effectLst/>
              </a:rPr>
            </a:br>
            <a:endParaRPr lang="ru-RU" sz="1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5" descr="I:\Красная книга\Фото\Выставка\IMG_39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575" y="333375"/>
            <a:ext cx="4137025" cy="294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I:\Красная книга\Фото\Выставка\IMG_394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513" y="3429000"/>
            <a:ext cx="4248150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I:\Красная книга\Фото\Выставка\IMG_394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0061" y="3429000"/>
            <a:ext cx="4046537" cy="318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95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4985590"/>
            <a:ext cx="3970783" cy="1051560"/>
          </a:xfrm>
        </p:spPr>
        <p:txBody>
          <a:bodyPr>
            <a:normAutofit fontScale="90000"/>
          </a:bodyPr>
          <a:lstStyle/>
          <a:p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Дидактические игры по ознакомлению с Красной книгой:</a:t>
            </a:r>
            <a:b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«Что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лишнее?»,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«Чего не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стало?»,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«Разрезные картинки», </a:t>
            </a:r>
            <a:b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«Птицы в природе».</a:t>
            </a:r>
            <a: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I:\Красная книга\Фото\Занятия\IMG_39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4136287" cy="3164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I:\Красная книга\Фото\Занятия\IMG_393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481" y="260648"/>
            <a:ext cx="4152342" cy="290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I:\Красная книга\Фото\Занятия\IMG_394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260648"/>
            <a:ext cx="3991875" cy="299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309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476672"/>
            <a:ext cx="4042792" cy="1512168"/>
          </a:xfrm>
        </p:spPr>
        <p:txBody>
          <a:bodyPr/>
          <a:lstStyle/>
          <a:p>
            <a:pPr algn="ctr"/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Акция </a:t>
            </a:r>
            <a:b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«Подари книгу 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экологический кабинет»</a:t>
            </a:r>
          </a:p>
        </p:txBody>
      </p:sp>
      <p:pic>
        <p:nvPicPr>
          <p:cNvPr id="3" name="Picture 2" descr="G:\Красная книга\Фото\Акция Подари книгу\DSCN00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4143375" cy="297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 descr="G:\Красная книга\Фото\Акция Подари книгу\DSCN003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068" y="3429000"/>
            <a:ext cx="41910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G:\Красная книга\Фото\Акция Подари книгу\DSCN003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8911" y="2276872"/>
            <a:ext cx="4214813" cy="316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32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476672"/>
            <a:ext cx="7500990" cy="4968552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МБДОУ </a:t>
            </a:r>
            <a:r>
              <a:rPr lang="ru-RU" sz="2400" dirty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«Детский сад «Сказка» города Николаевска</a:t>
            </a:r>
            <a:r>
              <a:rPr lang="ru-RU" sz="2400" dirty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Николаевского муниципального района </a:t>
            </a: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Волгоградской области</a:t>
            </a:r>
            <a:b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старшая группа 2</a:t>
            </a:r>
            <a:r>
              <a:rPr lang="ru-RU" sz="2400" dirty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Участники проекта: </a:t>
            </a: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воспитатели</a:t>
            </a:r>
            <a:r>
              <a:rPr lang="ru-RU" sz="2400" dirty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, дети старшей группы 2, родители.</a:t>
            </a:r>
            <a:r>
              <a:rPr lang="ru-RU" sz="2400" dirty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400" dirty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Тип проекта: информационный, долгосрочный </a:t>
            </a: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(октябрь-ноябрь-декабрь </a:t>
            </a:r>
            <a:r>
              <a:rPr lang="ru-RU" sz="2400" dirty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2015 г)</a:t>
            </a:r>
            <a:r>
              <a:rPr lang="ru-RU" sz="2400" dirty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>, </a:t>
            </a:r>
            <a:r>
              <a:rPr lang="ru-RU" sz="2400" dirty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групповой.</a:t>
            </a:r>
            <a:r>
              <a:rPr lang="ru-RU" sz="1800" dirty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dirty="0" err="1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Азербаева</a:t>
            </a: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 Людмила Викторовна,</a:t>
            </a:r>
            <a:r>
              <a:rPr lang="ru-RU" sz="2400" dirty="0" smtClean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2400" dirty="0" smtClean="0">
                <a:solidFill>
                  <a:schemeClr val="tx2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2400" dirty="0" err="1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Варенцова</a:t>
            </a:r>
            <a:r>
              <a:rPr lang="ru-RU" sz="2400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 Людмила Евгеньевна.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250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1916" y="4725144"/>
            <a:ext cx="3888432" cy="1051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3" descr="G:\Красная книга\Фото\Акция Подари книгу\DSCN00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4214812" cy="303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G:\Красная книга\Фото\Акция Подари книгу\DSCN00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1643063"/>
            <a:ext cx="409575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4219575" cy="3056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69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75240" cy="15121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Заключительный </a:t>
            </a:r>
            <a:r>
              <a:rPr lang="ru-RU" sz="24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этап</a:t>
            </a:r>
            <a:br>
              <a:rPr lang="ru-RU" sz="24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КВН «Экологическое ассорти» в старшей группе </a:t>
            </a:r>
            <a:r>
              <a:rPr lang="ru-RU" sz="24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2</a:t>
            </a:r>
            <a:br>
              <a:rPr lang="ru-RU" sz="24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J:\DCIM\105NIKON\DSCN004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52736"/>
            <a:ext cx="6768752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83768" y="5661248"/>
            <a:ext cx="4680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Команды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«Солнышко» и «Лучики»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312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772816"/>
            <a:ext cx="3024336" cy="1368152"/>
          </a:xfrm>
        </p:spPr>
        <p:txBody>
          <a:bodyPr>
            <a:normAutofit/>
          </a:bodyPr>
          <a:lstStyle/>
          <a:p>
            <a:endParaRPr lang="ru-RU" sz="1000" dirty="0">
              <a:effectLst/>
            </a:endParaRPr>
          </a:p>
        </p:txBody>
      </p:sp>
      <p:pic>
        <p:nvPicPr>
          <p:cNvPr id="3" name="Picture 2" descr="J:\DCIM\105NIKON\DSCN00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160" y="307259"/>
            <a:ext cx="4454740" cy="344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J:\DCIM\105NIKON\DSCN00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392488"/>
            <a:ext cx="4032572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4005064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Задание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«Объясни, что означает этот знак»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980728"/>
            <a:ext cx="35283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«Покажи и назови те растения, которые занесены в Красную книгу Николаевского района»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45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4985590"/>
            <a:ext cx="1857388" cy="72942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G:\Проект Красная книга\Фото Красная книга\КВН\DSCN006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4381530" cy="314327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3789040"/>
            <a:ext cx="40556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«Покажи и назови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ех насекомых, которые занесены в Красную книгу Николаевского района»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I:\Проект Красная книга\Фото Красная книга\Дид игры\IMG_39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7250" y="3519444"/>
            <a:ext cx="4153222" cy="300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60032" y="980728"/>
            <a:ext cx="379787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</a:p>
          <a:p>
            <a:pPr algn="ctr"/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«Чья команда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ыстрее соберёт разрезную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артинку птицы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4096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Выступление 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на РМО 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Воспитание ценностного отношения к природе родного края</a:t>
            </a: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» с презентацией «Николаевский район на страницах Красной книги Волгоградской области</a:t>
            </a: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I:\РМО дек 2015\Фото РМО\SDC120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57404"/>
            <a:ext cx="6508876" cy="449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00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14356"/>
            <a:ext cx="8115328" cy="57150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Заключительный этап.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42910" y="1428736"/>
            <a:ext cx="792961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Заключительным этапом нашего проекта с детьми был КВН «Экологическое ассорти», на котором дети показали знания о растениях и животных нашего Николаевского района, об их красоте и пользе. Они готовы  бережно относиться к природе,  беречь природные ценности всегда и везде,  защищать природу.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получили ответы на интересующие вопросы и самостоятельно определили и составили рекомендации: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«Всем людям необходимо бережно относиться ко всему живому на нашей планете».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Участие в РМО «Воспитание ценностного отношения к природе родного края» с презентацией «Николаевский район на страницах Красной книги Волгоградской области».</a:t>
            </a:r>
          </a:p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 только детям, но и всем присутствующим воспитателям было очень  интересно посмотреть нашу презентацию</a:t>
            </a:r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Некоторые из них не знали,  что  цветы, насекомые, птицы, которых они встречают в повседневной жизни занесены в Красную книгу.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59" y="3933056"/>
            <a:ext cx="3024337" cy="1368152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Рассматривание </a:t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Красной книги, </a:t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сделанной руками детей и воспитателей.</a:t>
            </a:r>
            <a:endParaRPr lang="ru-RU" sz="20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I:\Проект Красная книга\Снимок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619" y="404663"/>
            <a:ext cx="4305855" cy="3096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DCIM\101D5100\DSC_13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635" y="3276695"/>
            <a:ext cx="4789436" cy="317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072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07524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Итог проекта.</a:t>
            </a:r>
            <a:endParaRPr lang="ru-RU" sz="24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1268760"/>
            <a:ext cx="688284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заключении нашей работы над проектом, хочется сказать, </a:t>
            </a:r>
          </a:p>
          <a:p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 мы достигли цели проекта: 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-дети узнали много интересного из жизни растений, птиц, насекомых, которые находятся на грани исчезновения;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-дети понимают, что забота о природе необходима человеку для сохранения его здоровья;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-родители проявили активность в совместной с ДОУ экологически-ориентированной деятельности;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-мы, воспитатели, вместе с детьми создали Красную книгу для группы. Этим пособием пользуются дети и воспитатели других групп нашего детского сада. 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330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3888432" cy="545037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</a:t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Актуальность.</a:t>
            </a:r>
            <a:br>
              <a:rPr lang="ru-RU" sz="2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наступлением весны наши воспитанники вместе с родителями стали выезжать на природу. И в один прекрасный день девочка нашей группы принесла в садик целую охапку степных тюльпанов. Дети очень восхищались красотой этих цветов и радовались, что их так много. Мы объяснили, что эти </a:t>
            </a:r>
            <a:r>
              <a:rPr lang="ru-RU" sz="20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тюльпаны </a:t>
            </a:r>
            <a:r>
              <a:rPr lang="ru-RU" sz="20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занесены в Красную книгу, и что их рвать нельзя. Опросив детей, мы поняли, что они ничего не знают о Красной </a:t>
            </a:r>
            <a:r>
              <a:rPr lang="ru-RU" sz="20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книге, для </a:t>
            </a:r>
            <a:r>
              <a:rPr lang="ru-RU" sz="20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чего она нужна, и почему многие растения и животные нельзя уничтожать, а нужно беречь</a:t>
            </a:r>
            <a:r>
              <a:rPr lang="ru-RU" sz="20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. И так родилась идея создания и реализация проекта.</a:t>
            </a:r>
            <a: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F:\DCIM\137___04\IMG_443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634836"/>
            <a:ext cx="4104456" cy="36663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7497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3960440" cy="5184576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40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8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8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с Красной книгой Николаевского района Волгоградской области; узнать, какие растения и животные в неё включены и почему.</a:t>
            </a:r>
            <a:r>
              <a:rPr lang="ru-RU" sz="28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b="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4" descr="J:\DCIM\105NIKON\DSCN00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764703"/>
            <a:ext cx="3415733" cy="459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6899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80000" cy="6624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Обучающие:</a:t>
            </a: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-формирование представлений дошкольников о Красной книге, о растениях и животных, занесенных в Красную книгу;</a:t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-расширение кругозора детей о редких и исчезающих видах животных, на основе материала, доступного их пониманию;</a:t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-привлечение  </a:t>
            </a: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родителей и детей </a:t>
            </a: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организации и </a:t>
            </a: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проведению </a:t>
            </a: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различных экологических мероприятий</a:t>
            </a: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u="sng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Развивающие: </a:t>
            </a:r>
            <a:r>
              <a:rPr lang="ru-RU" sz="2200" b="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-развитие поисковой деятельности </a:t>
            </a: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детей, </a:t>
            </a: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познавательно-речевой активности, связной речи, любознательности;</a:t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-развитие умений и навыков </a:t>
            </a: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передавать знания, полученные во время поисковой деятельности товарищам, путём составления рассказов о животных, об интересных фактах из их жизни.</a:t>
            </a:r>
            <a:b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u="sng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Воспитательные:</a:t>
            </a: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-воспитание </a:t>
            </a:r>
            <a:r>
              <a:rPr lang="ru-RU" sz="2200" b="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чувства понимания прекрасного, любви к природе, бережного отношения к </a:t>
            </a:r>
            <a: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ней.</a:t>
            </a:r>
            <a:br>
              <a:rPr lang="ru-RU" sz="2200" b="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823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7143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endParaRPr lang="ru-RU" sz="2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0100" y="2071678"/>
            <a:ext cx="71723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у дошкольников представления о Красной книге Николаевского района, как  документе, об исчезающих видах растений и животных. Осознано правильное отношение детей к природе родного края.</a:t>
            </a: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186766" cy="69899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Описание проекта</a:t>
            </a:r>
            <a:endParaRPr lang="ru-RU" sz="2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628800"/>
            <a:ext cx="767350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Данный проект включает в себя: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-поисковая работа в библиотеке;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-экскурсия в библиотеку; 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-родительское собрание; 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-выставка детской литературы «Что читать детям о природе»;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-занятие по экологии «Для чего нужна Красная книга?»;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-презентации «Кто живёт на страницах Красной книги», «Птицы Николаевского района Волгоградской области»;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-выставка работ родителей с детьми «По страницам Красной книги  Николаевского района Волгоградской области»;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-КВН «Экологическое ассорти»;</a:t>
            </a:r>
            <a:b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-участие в РМО «Воспитание ценностного отношения к природе родного края» с презентацией «Николаевский район на страницах Красной книги Волгоградской области».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83880" cy="7200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Этапы проекта</a:t>
            </a:r>
            <a:endParaRPr lang="ru-RU" sz="2800" dirty="0">
              <a:solidFill>
                <a:schemeClr val="tx2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1556792"/>
            <a:ext cx="5904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Заключительный этап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32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47248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chemeClr val="tx2"/>
                </a:solidFill>
                <a:effectLst/>
                <a:latin typeface="Times New Roman" pitchFamily="18" charset="0"/>
                <a:cs typeface="Times New Roman" pitchFamily="18" charset="0"/>
              </a:rPr>
              <a:t>Подготовительный этап.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1196752"/>
            <a:ext cx="4104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	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Поисковая работа воспитателей в библиотеке по подбору художественной литературы и иллюстраций по теме: «Красная книга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Волгоградской области»,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«По страницам Красной книги», «По родному краю».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I:\детский сад фото\Я\SDC135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052736"/>
            <a:ext cx="3457575" cy="500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J:\DCIM\105NIKON\DSCN008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854" y="4214818"/>
            <a:ext cx="1295064" cy="1844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J:\DCIM\105NIKON\DSCN008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3214687"/>
            <a:ext cx="1362650" cy="164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J:\DCIM\105NIKON\DSCN008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4119567"/>
            <a:ext cx="1487469" cy="1983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40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716</TotalTime>
  <Words>464</Words>
  <Application>Microsoft Office PowerPoint</Application>
  <PresentationFormat>Экран (4:3)</PresentationFormat>
  <Paragraphs>63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Аспект</vt:lpstr>
      <vt:lpstr>Проект «Красную книгу познаём, край родной свой бережём» </vt:lpstr>
      <vt:lpstr>МБДОУ «Детский сад «Сказка» города Николаевска Николаевского муниципального района  Волгоградской области старшая группа 2 Участники проекта:  воспитатели, дети старшей группы 2, родители. Тип проекта: информационный, долгосрочный  (октябрь-ноябрь-декабрь 2015 г), групповой.  Азербаева Людмила Викторовна, Варенцова Людмила Евгеньевна.</vt:lpstr>
      <vt:lpstr>                                                                                                             Актуальность. С наступлением весны наши воспитанники вместе с родителями стали выезжать на природу. И в один прекрасный день девочка нашей группы принесла в садик целую охапку степных тюльпанов. Дети очень восхищались красотой этих цветов и радовались, что их так много. Мы объяснили, что эти тюльпаны занесены в Красную книгу, и что их рвать нельзя. Опросив детей, мы поняли, что они ничего не знают о Красной книге, для чего она нужна, и почему многие растения и животные нельзя уничтожать, а нужно беречь. И так родилась идея создания и реализация проекта. </vt:lpstr>
      <vt:lpstr>Цель:  Познакомить детей с Красной книгой Николаевского района Волгоградской области; узнать, какие растения и животные в неё включены и почему. </vt:lpstr>
      <vt:lpstr>                               Задачи: Обучающие: -формирование представлений дошкольников о Красной книге, о растениях и животных, занесенных в Красную книгу; -расширение кругозора детей о редких и исчезающих видах животных, на основе материала, доступного их пониманию; -привлечение  родителей и детей к организации и проведению различных экологических мероприятий. Развивающие:  -развитие поисковой деятельности детей, познавательно-речевой активности, связной речи, любознательности; -развитие умений и навыков передавать знания, полученные во время поисковой деятельности товарищам, путём составления рассказов о животных, об интересных фактах из их жизни. Воспитательные: -воспитание чувства понимания прекрасного, любви к природе, бережного отношения к ней.  </vt:lpstr>
      <vt:lpstr>Ожидаемый результат</vt:lpstr>
      <vt:lpstr>Описание проекта</vt:lpstr>
      <vt:lpstr>Этапы проекта</vt:lpstr>
      <vt:lpstr>Подготовительный этап.</vt:lpstr>
      <vt:lpstr>    Выставка детской литературы «Что читать детям о природе».    </vt:lpstr>
      <vt:lpstr>Анкетирование родителей                       Показ презентации          «Что такое Красная книга,              «Красная книга Николаевского района»  и для чего она нужна?»                                        </vt:lpstr>
      <vt:lpstr>  Экскурсия педагогов, родителей и детей в библиотеку  «Знакомство с Красной книгой». </vt:lpstr>
      <vt:lpstr>Показ для детей презентации «Кто живёт на страницах Красной книги Николаевского района Волгоградской области?» </vt:lpstr>
      <vt:lpstr>Работа с родителями.               Показ презентации для детей экскурсоводом музея           (родитель нашей группы) «Птицы Николаевского района Волгоградской области». </vt:lpstr>
      <vt:lpstr>     Занятия по  ИЗО деятельности:   Рисование «Мраморный чирок» и «Черноголовый хохотун»; коллективная аппликация «Николаевский тюльпан»; коллективная лепка  «Жук – острокрылый слоник» и «Красотел  пахучий» </vt:lpstr>
      <vt:lpstr>Пластилинография «Бабочка – махаон обыкновенный»</vt:lpstr>
      <vt:lpstr>Выставка работ родителей с детьми «По страницам Красной книги  Николаевского района Волгоградской области» </vt:lpstr>
      <vt:lpstr>Дидактические игры по ознакомлению с Красной книгой:  «Что лишнее?»,  «Чего не стало?», «Разрезные картинки»,  «Птицы в природе». </vt:lpstr>
      <vt:lpstr>Акция  «Подари книгу  в экологический кабинет»</vt:lpstr>
      <vt:lpstr>Презентация PowerPoint</vt:lpstr>
      <vt:lpstr>   Заключительный этап КВН «Экологическое ассорти» в старшей группе 2  </vt:lpstr>
      <vt:lpstr>Презентация PowerPoint</vt:lpstr>
      <vt:lpstr>Презентация PowerPoint</vt:lpstr>
      <vt:lpstr>     Выступление на РМО  «Воспитание ценностного отношения к природе родного края» с презентацией «Николаевский район на страницах Красной книги Волгоградской области».</vt:lpstr>
      <vt:lpstr>Заключительный этап.</vt:lpstr>
      <vt:lpstr>Рассматривание  Красной книги,   сделанной руками детей и воспитателей.</vt:lpstr>
      <vt:lpstr>Итог проекта.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«Николаевский район  на страницах  Красной книги Волгоградской области»</dc:title>
  <dc:creator>Ueser</dc:creator>
  <cp:lastModifiedBy>Евгеньевна</cp:lastModifiedBy>
  <cp:revision>61</cp:revision>
  <cp:lastPrinted>2016-04-28T17:34:45Z</cp:lastPrinted>
  <dcterms:created xsi:type="dcterms:W3CDTF">2016-04-19T09:45:54Z</dcterms:created>
  <dcterms:modified xsi:type="dcterms:W3CDTF">2018-04-01T10:36:59Z</dcterms:modified>
</cp:coreProperties>
</file>