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2" r:id="rId4"/>
    <p:sldId id="258" r:id="rId5"/>
    <p:sldId id="260" r:id="rId6"/>
    <p:sldId id="259" r:id="rId7"/>
    <p:sldId id="261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4A8B27-FA79-44EE-872C-71D8860293C4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7D3F9-83B0-4B0E-906A-4E6DAB148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7D3F9-83B0-4B0E-906A-4E6DAB14883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C89E4-F0B5-4F3B-A617-E3CD964EE26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4983F-6068-4036-BCF4-30BAED755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cs typeface="Aharoni" pitchFamily="2" charset="-79"/>
              </a:rPr>
              <a:t>Меоты</a:t>
            </a:r>
            <a:r>
              <a:rPr lang="ru-RU" dirty="0" smtClean="0">
                <a:cs typeface="Aharoni" pitchFamily="2" charset="-79"/>
              </a:rPr>
              <a:t> и кочевники. </a:t>
            </a:r>
            <a:br>
              <a:rPr lang="ru-RU" dirty="0" smtClean="0">
                <a:cs typeface="Aharoni" pitchFamily="2" charset="-79"/>
              </a:rPr>
            </a:br>
            <a:r>
              <a:rPr lang="ru-RU" sz="4000" dirty="0" smtClean="0"/>
              <a:t>10 класс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8" y="2714620"/>
            <a:ext cx="2714612" cy="364333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Презентацию разработала</a:t>
            </a:r>
          </a:p>
          <a:p>
            <a:pPr algn="l"/>
            <a:r>
              <a:rPr lang="ru-RU" dirty="0" smtClean="0">
                <a:solidFill>
                  <a:srgbClr val="0070C0"/>
                </a:solidFill>
              </a:rPr>
              <a:t>учитель </a:t>
            </a:r>
            <a:r>
              <a:rPr lang="ru-RU" dirty="0" err="1" smtClean="0">
                <a:solidFill>
                  <a:srgbClr val="0070C0"/>
                </a:solidFill>
              </a:rPr>
              <a:t>кубановедения</a:t>
            </a:r>
            <a:r>
              <a:rPr lang="ru-RU" dirty="0" smtClean="0">
                <a:solidFill>
                  <a:srgbClr val="0070C0"/>
                </a:solidFill>
              </a:rPr>
              <a:t> МБОУ СОШ №78</a:t>
            </a:r>
          </a:p>
          <a:p>
            <a:pPr algn="l"/>
            <a:r>
              <a:rPr lang="ru-RU" dirty="0" smtClean="0">
                <a:solidFill>
                  <a:srgbClr val="0070C0"/>
                </a:solidFill>
              </a:rPr>
              <a:t>г</a:t>
            </a:r>
            <a:r>
              <a:rPr lang="ru-RU" dirty="0" smtClean="0">
                <a:solidFill>
                  <a:srgbClr val="0070C0"/>
                </a:solidFill>
              </a:rPr>
              <a:t>.Краснодар</a:t>
            </a:r>
            <a:endParaRPr lang="ru-RU" dirty="0" smtClean="0">
              <a:solidFill>
                <a:srgbClr val="0070C0"/>
              </a:solidFill>
            </a:endParaRPr>
          </a:p>
          <a:p>
            <a:pPr algn="l"/>
            <a:r>
              <a:rPr lang="ru-RU" dirty="0" err="1" smtClean="0">
                <a:solidFill>
                  <a:srgbClr val="0070C0"/>
                </a:solidFill>
              </a:rPr>
              <a:t>Гондарь</a:t>
            </a:r>
            <a:r>
              <a:rPr lang="ru-RU" dirty="0" smtClean="0">
                <a:solidFill>
                  <a:srgbClr val="0070C0"/>
                </a:solidFill>
              </a:rPr>
              <a:t> Наталья Сергеевна</a:t>
            </a:r>
          </a:p>
          <a:p>
            <a:endParaRPr lang="ru-RU" dirty="0"/>
          </a:p>
        </p:txBody>
      </p:sp>
      <p:pic>
        <p:nvPicPr>
          <p:cNvPr id="4" name="Picture 3" descr="C:\Documents and Settings\Admin\Рабочий стол\кубановедение\1257244659_scythian_warriors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5000660" cy="528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4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img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img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1\Desktop\img4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 </a:t>
            </a:r>
            <a:r>
              <a:rPr lang="en-US" sz="3200" dirty="0" smtClean="0"/>
              <a:t>IV</a:t>
            </a:r>
            <a:r>
              <a:rPr lang="ru-RU" sz="3200" dirty="0" smtClean="0"/>
              <a:t> в. </a:t>
            </a:r>
            <a:r>
              <a:rPr lang="ru-RU" sz="3200" dirty="0"/>
              <a:t>д</a:t>
            </a:r>
            <a:r>
              <a:rPr lang="ru-RU" sz="3200" dirty="0" smtClean="0"/>
              <a:t>о н.э. в степях </a:t>
            </a:r>
            <a:r>
              <a:rPr lang="ru-RU" sz="3200" dirty="0" err="1" smtClean="0"/>
              <a:t>Прикубанья</a:t>
            </a:r>
            <a:r>
              <a:rPr lang="ru-RU" sz="3200" dirty="0" smtClean="0"/>
              <a:t> появились новые </a:t>
            </a:r>
            <a:r>
              <a:rPr lang="ru-RU" sz="3200" dirty="0" err="1" smtClean="0"/>
              <a:t>ираноязычные</a:t>
            </a:r>
            <a:r>
              <a:rPr lang="ru-RU" sz="3200" dirty="0" smtClean="0"/>
              <a:t> кочевники- САРМАТЫ. </a:t>
            </a:r>
            <a:r>
              <a:rPr lang="ru-RU" sz="3200" dirty="0" err="1" smtClean="0"/>
              <a:t>Прикубанских</a:t>
            </a:r>
            <a:r>
              <a:rPr lang="ru-RU" sz="3200" dirty="0" smtClean="0"/>
              <a:t> сарматов называли- СИРАКИ.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В середине  </a:t>
            </a:r>
            <a:r>
              <a:rPr lang="en-US" dirty="0" smtClean="0"/>
              <a:t>III</a:t>
            </a:r>
            <a:r>
              <a:rPr lang="ru-RU" dirty="0" smtClean="0"/>
              <a:t> в. </a:t>
            </a:r>
            <a:r>
              <a:rPr lang="ru-RU" dirty="0"/>
              <a:t>д</a:t>
            </a:r>
            <a:r>
              <a:rPr lang="ru-RU" dirty="0" smtClean="0"/>
              <a:t>о н.э. в борьбе с греческими городами Таманского полуострова сложился  </a:t>
            </a:r>
            <a:r>
              <a:rPr lang="ru-RU" b="1" u="sng" dirty="0" err="1" smtClean="0"/>
              <a:t>военно</a:t>
            </a:r>
            <a:r>
              <a:rPr lang="ru-RU" b="1" u="sng" dirty="0" smtClean="0"/>
              <a:t>- политический </a:t>
            </a:r>
            <a:r>
              <a:rPr lang="ru-RU" b="1" u="sng" dirty="0" err="1" smtClean="0"/>
              <a:t>сирако</a:t>
            </a:r>
            <a:r>
              <a:rPr lang="ru-RU" b="1" u="sng" dirty="0" smtClean="0"/>
              <a:t>- </a:t>
            </a:r>
            <a:r>
              <a:rPr lang="ru-RU" b="1" u="sng" dirty="0" err="1" smtClean="0"/>
              <a:t>меотский</a:t>
            </a:r>
            <a:r>
              <a:rPr lang="ru-RU" b="1" u="sng" dirty="0" smtClean="0"/>
              <a:t> союз.</a:t>
            </a:r>
            <a:endParaRPr lang="ru-RU" b="1" u="sng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img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4297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1\Desktop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Меоты</a:t>
            </a:r>
            <a:r>
              <a:rPr lang="ru-RU" dirty="0" smtClean="0"/>
              <a:t> объединяют ряд племён: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ru-RU" i="1" dirty="0" err="1" smtClean="0"/>
              <a:t>Дандарии</a:t>
            </a:r>
            <a:endParaRPr lang="ru-RU" i="1" dirty="0" smtClean="0"/>
          </a:p>
          <a:p>
            <a:r>
              <a:rPr lang="ru-RU" i="1" dirty="0" err="1" smtClean="0"/>
              <a:t>Досхи</a:t>
            </a:r>
            <a:endParaRPr lang="ru-RU" i="1" dirty="0" smtClean="0"/>
          </a:p>
          <a:p>
            <a:r>
              <a:rPr lang="ru-RU" i="1" dirty="0" err="1" smtClean="0"/>
              <a:t>Синды</a:t>
            </a:r>
            <a:endParaRPr lang="ru-RU" i="1" dirty="0" smtClean="0"/>
          </a:p>
          <a:p>
            <a:r>
              <a:rPr lang="ru-RU" i="1" dirty="0" err="1" smtClean="0"/>
              <a:t>Тарпеты</a:t>
            </a:r>
            <a:r>
              <a:rPr lang="ru-RU" i="1" dirty="0" smtClean="0"/>
              <a:t> и др.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err="1" smtClean="0"/>
              <a:t>Меоты</a:t>
            </a:r>
            <a:r>
              <a:rPr lang="ru-RU" dirty="0" smtClean="0"/>
              <a:t> были оседлым народом.  Жили главным образом на  Восточном побережье Азовского моря</a:t>
            </a:r>
            <a:r>
              <a:rPr lang="en-US" dirty="0" smtClean="0"/>
              <a:t>,</a:t>
            </a:r>
            <a:r>
              <a:rPr lang="ru-RU" dirty="0" smtClean="0"/>
              <a:t> которое древние греки называли </a:t>
            </a:r>
            <a:r>
              <a:rPr lang="ru-RU" dirty="0" err="1" smtClean="0"/>
              <a:t>Меотидой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img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Заполнить таблицу                     «</a:t>
            </a:r>
            <a:r>
              <a:rPr lang="ru-RU" dirty="0" err="1" smtClean="0"/>
              <a:t>Меоты</a:t>
            </a:r>
            <a:r>
              <a:rPr lang="ru-RU" dirty="0" smtClean="0"/>
              <a:t> и кочевые племена»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164"/>
                <a:gridCol w="1571636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Линии 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Меоты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Скифы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Сарматы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1.Происхождение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2.</a:t>
                      </a:r>
                      <a:r>
                        <a:rPr lang="ru-RU" baseline="0" dirty="0" smtClean="0"/>
                        <a:t> Места поселения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3.</a:t>
                      </a:r>
                      <a:r>
                        <a:rPr lang="ru-RU" baseline="0" dirty="0" smtClean="0"/>
                        <a:t> Образ жизни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4. Род занятий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5. Предметы обмена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</a:t>
            </a:r>
            <a:r>
              <a:rPr lang="ru-RU" dirty="0" err="1" smtClean="0"/>
              <a:t>меотов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 ВЕРСИЯ:   МЕОТЫ – ПРЕДКИ СОВРЕМЕННЫХ АДЫГОВ.          </a:t>
            </a:r>
            <a:r>
              <a:rPr lang="ru-RU" dirty="0" smtClean="0"/>
              <a:t>Относятся к кавказской группе.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 версия: </a:t>
            </a:r>
            <a:r>
              <a:rPr lang="ru-RU" dirty="0" err="1" smtClean="0"/>
              <a:t>меоты</a:t>
            </a:r>
            <a:r>
              <a:rPr lang="ru-RU" dirty="0" smtClean="0"/>
              <a:t> относятся к иранскому и индоарийскому происхождению.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Основная масса </a:t>
            </a:r>
            <a:r>
              <a:rPr lang="ru-RU" sz="3200" dirty="0" err="1" smtClean="0"/>
              <a:t>меотского</a:t>
            </a:r>
            <a:r>
              <a:rPr lang="ru-RU" sz="3200" dirty="0" smtClean="0"/>
              <a:t> поселения земледельцы</a:t>
            </a:r>
            <a:r>
              <a:rPr lang="en-US" sz="3200" dirty="0" smtClean="0"/>
              <a:t>,</a:t>
            </a:r>
            <a:r>
              <a:rPr lang="ru-RU" sz="3200" dirty="0" smtClean="0"/>
              <a:t> жившие в небольших посёлках. Они сеяли  пшеницу</a:t>
            </a:r>
            <a:r>
              <a:rPr lang="en-US" sz="3200" dirty="0" smtClean="0"/>
              <a:t>,</a:t>
            </a:r>
            <a:r>
              <a:rPr lang="ru-RU" sz="3200" dirty="0" smtClean="0"/>
              <a:t> просо</a:t>
            </a:r>
            <a:r>
              <a:rPr lang="en-US" sz="3200" dirty="0" smtClean="0"/>
              <a:t>,</a:t>
            </a:r>
            <a:r>
              <a:rPr lang="ru-RU" sz="3200" dirty="0" smtClean="0"/>
              <a:t> ячмень. Зерно хранили в спец.ямах. Изготавливали муку .</a:t>
            </a:r>
            <a:endParaRPr lang="ru-RU" sz="3200" dirty="0"/>
          </a:p>
        </p:txBody>
      </p:sp>
      <p:pic>
        <p:nvPicPr>
          <p:cNvPr id="4" name="Рисунок 6" descr="10урок_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850112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Занятия </a:t>
            </a:r>
            <a:r>
              <a:rPr lang="ru-RU" dirty="0" err="1" smtClean="0"/>
              <a:t>меотов</a:t>
            </a:r>
            <a:endParaRPr lang="ru-RU" dirty="0"/>
          </a:p>
        </p:txBody>
      </p:sp>
      <p:pic>
        <p:nvPicPr>
          <p:cNvPr id="4" name="Picture 4" descr="C:\Users\Aleksey\Desktop\презентации уроков\урок 9\5 серп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00035" y="1600201"/>
            <a:ext cx="3500461" cy="2614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5" name="Picture 5" descr="C:\Users\Aleksey\Desktop\презентации уроков\урок 9\5 зернотёр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72198" y="3714752"/>
            <a:ext cx="2736304" cy="2540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6" name="Picture 6" descr="C:\Users\Aleksey\Desktop\презентации уроков\урок 9\5 рыба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85720" y="5000636"/>
            <a:ext cx="2702947" cy="1652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 descr="10урок_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142984"/>
            <a:ext cx="4357688" cy="555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1455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Было развито ремесленное производство особенно керамическое. Обнаружено много гончарных печей на месте их поселений. Изготавливали из глины: кувшины</a:t>
            </a:r>
            <a:r>
              <a:rPr lang="en-US" sz="2400" dirty="0" smtClean="0"/>
              <a:t>,</a:t>
            </a:r>
            <a:r>
              <a:rPr lang="ru-RU" sz="2400" dirty="0" smtClean="0"/>
              <a:t> миски</a:t>
            </a:r>
            <a:r>
              <a:rPr lang="en-US" sz="2400" dirty="0" smtClean="0"/>
              <a:t>,</a:t>
            </a:r>
            <a:r>
              <a:rPr lang="ru-RU" sz="2400" dirty="0" smtClean="0"/>
              <a:t> бокалы</a:t>
            </a:r>
            <a:r>
              <a:rPr lang="en-US" sz="2400" dirty="0" smtClean="0"/>
              <a:t>,</a:t>
            </a:r>
            <a:r>
              <a:rPr lang="ru-RU" sz="2400" dirty="0" smtClean="0"/>
              <a:t> вазы</a:t>
            </a:r>
            <a:r>
              <a:rPr lang="en-US" sz="2400" dirty="0" smtClean="0"/>
              <a:t>,</a:t>
            </a:r>
            <a:r>
              <a:rPr lang="ru-RU" sz="2400" dirty="0" smtClean="0"/>
              <a:t> кружки</a:t>
            </a:r>
            <a:r>
              <a:rPr lang="en-US" sz="2400" dirty="0" smtClean="0"/>
              <a:t>,</a:t>
            </a:r>
            <a:r>
              <a:rPr lang="ru-RU" sz="2400" dirty="0" smtClean="0"/>
              <a:t> культовые статуэтки.</a:t>
            </a:r>
            <a:endParaRPr lang="ru-RU" sz="2400" dirty="0"/>
          </a:p>
        </p:txBody>
      </p:sp>
      <p:pic>
        <p:nvPicPr>
          <p:cNvPr id="4" name="Picture 9" descr="C:\Users\Aleksey\Desktop\презентации уроков\урок 9\5 посуда меотов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57158" y="3071810"/>
            <a:ext cx="3810000" cy="3152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Скифы.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pPr lvl="2">
              <a:buNone/>
            </a:pPr>
            <a:r>
              <a:rPr lang="ru-RU" sz="2800" dirty="0" smtClean="0"/>
              <a:t>Первые сведения о скифах мы находим у Геродота:</a:t>
            </a:r>
          </a:p>
          <a:p>
            <a:r>
              <a:rPr lang="ru-RU" sz="2800" dirty="0" smtClean="0"/>
              <a:t>1 версия: скифы здесь жили с незапамятных времён</a:t>
            </a:r>
            <a:r>
              <a:rPr lang="en-US" sz="2800" dirty="0" smtClean="0"/>
              <a:t>,</a:t>
            </a:r>
            <a:r>
              <a:rPr lang="ru-RU" sz="2800" dirty="0" smtClean="0"/>
              <a:t> т.е. были местными племенами;</a:t>
            </a:r>
          </a:p>
          <a:p>
            <a:r>
              <a:rPr lang="ru-RU" sz="2800" dirty="0" smtClean="0"/>
              <a:t>2 версия: они пришли из Азии.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Скифы- многочисленная группа племён</a:t>
            </a:r>
            <a:r>
              <a:rPr lang="en-US" sz="2800" dirty="0" smtClean="0"/>
              <a:t>,</a:t>
            </a:r>
            <a:r>
              <a:rPr lang="ru-RU" sz="2800" dirty="0" smtClean="0"/>
              <a:t> обитавших от Кубани до Дуная. Они оставили след на кубанской земле и оказали  влияние на культуру местных племён.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8592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Одни племена занимались земледелием и вели оседлый образ жизни</a:t>
            </a:r>
            <a:r>
              <a:rPr lang="en-US" sz="2800" dirty="0" smtClean="0"/>
              <a:t>,</a:t>
            </a:r>
            <a:r>
              <a:rPr lang="ru-RU" sz="2800" dirty="0" smtClean="0"/>
              <a:t> а другие были скотоводами и кочевали. На Кубани сохранилось много скифских курганов. Одна из больших групп курганов- 25 км от Майкопа.</a:t>
            </a:r>
            <a:endParaRPr lang="ru-RU" sz="2800" dirty="0"/>
          </a:p>
        </p:txBody>
      </p:sp>
      <p:pic>
        <p:nvPicPr>
          <p:cNvPr id="4" name="Picture 2" descr="C:\Documents and Settings\Admin\Рабочий стол\кубановедение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3422" y="2143116"/>
            <a:ext cx="565057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Admin\Рабочий стол\кубановедение\5.12402144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2143116"/>
            <a:ext cx="3429024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Визитная карточка этой эпохи известна на весь мир- </a:t>
            </a:r>
            <a:r>
              <a:rPr lang="ru-RU" sz="3200" i="1" u="sng" dirty="0" smtClean="0"/>
              <a:t>золотая литая фигурка пантеры с эмалевыми вставками.</a:t>
            </a:r>
            <a:endParaRPr lang="ru-RU" sz="3200" i="1" u="sng" dirty="0"/>
          </a:p>
        </p:txBody>
      </p:sp>
      <p:pic>
        <p:nvPicPr>
          <p:cNvPr id="4" name="Рисунок 7" descr="C:\Documents and Settings\Admin\Рабочий стол\11l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57562"/>
            <a:ext cx="3968748" cy="3197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9124" y="2413338"/>
            <a:ext cx="45005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Передана мощь и агрессивность </a:t>
            </a:r>
            <a:r>
              <a:rPr lang="ru-RU" dirty="0" smtClean="0">
                <a:solidFill>
                  <a:srgbClr val="C00000"/>
                </a:solidFill>
              </a:rPr>
              <a:t>пантеры,</a:t>
            </a:r>
            <a:r>
              <a:rPr lang="ru-RU" dirty="0" smtClean="0"/>
              <a:t> подчеркнута острота её слуха, зрения. Для усиления </a:t>
            </a:r>
            <a:r>
              <a:rPr lang="ru-RU" dirty="0" err="1" smtClean="0"/>
              <a:t>магическогй</a:t>
            </a:r>
            <a:r>
              <a:rPr lang="ru-RU" dirty="0" smtClean="0"/>
              <a:t> силы изображения на лапах и хвосте помещены еще 10 маленьких, свернувшихся клубком хищника - типичный мотив скифского искусства. Золото,  длина 32.6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346</Words>
  <Application>Microsoft Office PowerPoint</Application>
  <PresentationFormat>Экран (4:3)</PresentationFormat>
  <Paragraphs>41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Меоты и кочевники.  10 класс</vt:lpstr>
      <vt:lpstr>Меоты объединяют ряд племён:</vt:lpstr>
      <vt:lpstr>Происхождение меотов:</vt:lpstr>
      <vt:lpstr>Основная масса меотского поселения земледельцы, жившие в небольших посёлках. Они сеяли  пшеницу, просо, ячмень. Зерно хранили в спец.ямах. Изготавливали муку .</vt:lpstr>
      <vt:lpstr>Занятия меотов</vt:lpstr>
      <vt:lpstr>Было развито ремесленное производство особенно керамическое. Обнаружено много гончарных печей на месте их поселений. Изготавливали из глины: кувшины, миски, бокалы, вазы, кружки, культовые статуэтки.</vt:lpstr>
      <vt:lpstr>Скифы.</vt:lpstr>
      <vt:lpstr>Одни племена занимались земледелием и вели оседлый образ жизни, а другие были скотоводами и кочевали. На Кубани сохранилось много скифских курганов. Одна из больших групп курганов- 25 км от Майкопа.</vt:lpstr>
      <vt:lpstr>Визитная карточка этой эпохи известна на весь мир- золотая литая фигурка пантеры с эмалевыми вставками.</vt:lpstr>
      <vt:lpstr>Слайд 10</vt:lpstr>
      <vt:lpstr>Слайд 11</vt:lpstr>
      <vt:lpstr>Слайд 12</vt:lpstr>
      <vt:lpstr>Слайд 13</vt:lpstr>
      <vt:lpstr>Слайд 14</vt:lpstr>
      <vt:lpstr> В IV в. до н.э. в степях Прикубанья появились новые ираноязычные кочевники- САРМАТЫ. Прикубанских сарматов называли- СИРАКИ.</vt:lpstr>
      <vt:lpstr>Слайд 16</vt:lpstr>
      <vt:lpstr>Слайд 17</vt:lpstr>
      <vt:lpstr>Слайд 18</vt:lpstr>
      <vt:lpstr>Слайд 19</vt:lpstr>
      <vt:lpstr>Слайд 20</vt:lpstr>
      <vt:lpstr>Заполнить таблицу                     «Меоты и кочевые племена»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Меоты и кочевники.  10 класс</dc:title>
  <dc:creator>1</dc:creator>
  <cp:lastModifiedBy>1</cp:lastModifiedBy>
  <cp:revision>11</cp:revision>
  <dcterms:created xsi:type="dcterms:W3CDTF">2017-10-22T12:04:04Z</dcterms:created>
  <dcterms:modified xsi:type="dcterms:W3CDTF">2018-04-01T13:17:02Z</dcterms:modified>
</cp:coreProperties>
</file>