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70" r:id="rId4"/>
    <p:sldId id="273" r:id="rId5"/>
    <p:sldId id="259" r:id="rId6"/>
    <p:sldId id="272" r:id="rId7"/>
    <p:sldId id="260" r:id="rId8"/>
    <p:sldId id="268" r:id="rId9"/>
    <p:sldId id="27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21718"/>
    <a:srgbClr val="21E3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71" d="100"/>
          <a:sy n="71" d="100"/>
        </p:scale>
        <p:origin x="-112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FED42B-EC47-40A2-924F-3E23D01C1983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746A7-97B2-45AE-BEDA-81B6483C6B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519AAC-9EBB-4F36-81D8-275C71F52E93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75C56-DB51-4D68-9039-5C284F71C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55BD1-A303-4B3C-877C-F60AFA1663E7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BFEF4-9644-4C9B-8236-0C35FCA885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C18AB-95F6-4757-8CCF-C290CD901ABF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036DE-45B8-467C-A604-85DD7E144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EA38B-1ABC-481E-AFD6-5563883FDFCA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95CC6-C760-4D06-B489-5ACE600068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29089-25A5-47F1-8DBE-6A97A633B91B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B3F2AB-4B9E-441E-8D6A-997C9B17D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F7A2A7-4128-4D92-98A5-9047003DD7F7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30E2E-76DA-4548-B052-C0AD22FDC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8D4D8-A6FF-4E08-A49D-BA9E818DA997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77A88-4B2E-4264-AF81-EFA091ED6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59B48A-CAEE-4CC6-89DF-1540B5E9DF08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C9795-F6B6-489A-A687-53E844BEBB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278368-1F6B-4547-980D-BB6D46F6125D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E50DA-80FF-4A7B-A66B-C6EF898D19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B0F01-294E-49A7-A71B-2AA0315898D4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67A774-11D3-4A2B-AB4D-1F8C2724B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1D18F6-B54B-4E29-923C-60AC7298BC5B}" type="datetimeFigureOut">
              <a:rPr lang="ru-RU"/>
              <a:pPr>
                <a:defRPr/>
              </a:pPr>
              <a:t>01.04.2018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AF6A195-558E-4154-9640-3882B3CADC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091" y="-11569"/>
              <a:ext cx="9137939" cy="1050979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63" y="422275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E7BC2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D092A7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88913"/>
            <a:ext cx="8491538" cy="1573212"/>
          </a:xfrm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750" y="2133600"/>
            <a:ext cx="8039100" cy="4214813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ru-RU" sz="4500" smtClean="0"/>
              <a:t>                 Мутовкин 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4100" smtClean="0"/>
              <a:t>Александр Иванович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3700" smtClean="0"/>
              <a:t>                      </a:t>
            </a:r>
            <a:r>
              <a:rPr lang="ru-RU" sz="3200" smtClean="0"/>
              <a:t>полковник</a:t>
            </a:r>
          </a:p>
          <a:p>
            <a:pPr marR="0" eaLnBrk="1" hangingPunct="1">
              <a:lnSpc>
                <a:spcPct val="90000"/>
              </a:lnSpc>
            </a:pPr>
            <a:r>
              <a:rPr lang="ru-RU" sz="3200" smtClean="0"/>
              <a:t>военно-воздушных сил 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3200" smtClean="0"/>
              <a:t>                           в отставке</a:t>
            </a:r>
            <a:endParaRPr lang="ru-RU" sz="3200" smtClean="0">
              <a:latin typeface="Arial" charset="0"/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21718"/>
                </a:solidFill>
                <a:latin typeface="Arial" charset="0"/>
              </a:rPr>
              <a:t>ученица 1 «В» класса МОУ «Гимназия№2» </a:t>
            </a:r>
          </a:p>
          <a:p>
            <a:pPr marR="0" algn="ctr" eaLnBrk="1" hangingPunct="1">
              <a:lnSpc>
                <a:spcPct val="90000"/>
              </a:lnSpc>
            </a:pPr>
            <a:r>
              <a:rPr lang="ru-RU" sz="2400" smtClean="0">
                <a:solidFill>
                  <a:srgbClr val="021718"/>
                </a:solidFill>
                <a:latin typeface="Arial" charset="0"/>
              </a:rPr>
              <a:t>Куликова Алёна</a:t>
            </a:r>
          </a:p>
        </p:txBody>
      </p:sp>
      <p:pic>
        <p:nvPicPr>
          <p:cNvPr id="13315" name="Picture 2" descr="C:\Users\Алексей\Desktop\Новая папка (7)\Скан_20180125 (8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73238"/>
            <a:ext cx="2414588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62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52400" y="4926013"/>
            <a:ext cx="8431213" cy="1414462"/>
          </a:xfrm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0" y="5214938"/>
            <a:ext cx="8001000" cy="642937"/>
          </a:xfrm>
        </p:spPr>
        <p:txBody>
          <a:bodyPr/>
          <a:lstStyle/>
          <a:p>
            <a:pPr marR="0" algn="l" eaLnBrk="1" hangingPunct="1">
              <a:lnSpc>
                <a:spcPct val="80000"/>
              </a:lnSpc>
            </a:pPr>
            <a:r>
              <a:rPr lang="ru-RU" sz="4100" smtClean="0"/>
              <a:t>вв</a:t>
            </a:r>
          </a:p>
        </p:txBody>
      </p:sp>
      <p:pic>
        <p:nvPicPr>
          <p:cNvPr id="14339" name="Picture 2" descr="C:\Users\Алексей\Desktop\Новая папка (7)\Скан_20180125 (10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" y="428625"/>
            <a:ext cx="25717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3" descr="C:\Users\Алексей\Desktop\Новая папка (7)\Скан_20180125 (9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857250"/>
            <a:ext cx="3071813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375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463550"/>
            <a:ext cx="7864475" cy="1597025"/>
          </a:xfrm>
        </p:spPr>
      </p:pic>
      <p:sp>
        <p:nvSpPr>
          <p:cNvPr id="153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43125"/>
            <a:ext cx="8039100" cy="4214813"/>
          </a:xfrm>
        </p:spPr>
        <p:txBody>
          <a:bodyPr/>
          <a:lstStyle/>
          <a:p>
            <a:pPr marR="0" algn="ctr" eaLnBrk="1" hangingPunct="1"/>
            <a:endParaRPr lang="ru-RU" sz="4800" smtClean="0"/>
          </a:p>
        </p:txBody>
      </p:sp>
      <p:pic>
        <p:nvPicPr>
          <p:cNvPr id="15363" name="Picture 2" descr="C:\Users\Алексей\Desktop\Новая папка (7)\Скан_20180125 (3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2143125"/>
            <a:ext cx="8029575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594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146050" y="261938"/>
            <a:ext cx="8802688" cy="1798637"/>
          </a:xfrm>
        </p:spPr>
      </p:pic>
      <p:sp>
        <p:nvSpPr>
          <p:cNvPr id="1638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43125"/>
            <a:ext cx="8039100" cy="4214813"/>
          </a:xfrm>
        </p:spPr>
        <p:txBody>
          <a:bodyPr/>
          <a:lstStyle/>
          <a:p>
            <a:pPr marR="0" algn="ctr" eaLnBrk="1" hangingPunct="1"/>
            <a:endParaRPr lang="ru-RU" sz="4800" smtClean="0"/>
          </a:p>
        </p:txBody>
      </p:sp>
      <p:pic>
        <p:nvPicPr>
          <p:cNvPr id="16387" name="Picture 2" descr="C:\Users\Алексей\Desktop\Новая папка (7)\Скан_20180125 (11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143125"/>
            <a:ext cx="4205287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3" descr="C:\Users\Алексей\Desktop\Новая папка (7)\Скан_20180125 (12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3328988"/>
            <a:ext cx="4340225" cy="300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328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-30163" y="115888"/>
            <a:ext cx="9101138" cy="1731962"/>
          </a:xfrm>
        </p:spPr>
      </p:pic>
      <p:sp>
        <p:nvSpPr>
          <p:cNvPr id="17410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43125"/>
            <a:ext cx="8039100" cy="4214813"/>
          </a:xfrm>
        </p:spPr>
        <p:txBody>
          <a:bodyPr/>
          <a:lstStyle/>
          <a:p>
            <a:pPr marR="0" algn="ctr" eaLnBrk="1" hangingPunct="1"/>
            <a:endParaRPr lang="ru-RU" sz="3600" smtClean="0"/>
          </a:p>
        </p:txBody>
      </p:sp>
      <p:pic>
        <p:nvPicPr>
          <p:cNvPr id="17411" name="Picture 2" descr="C:\Users\Алексей\Desktop\Новая папка (7)\Скан_20180125 (5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0" y="1928813"/>
            <a:ext cx="5019675" cy="363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 descr="C:\Users\Алексей\Desktop\Новая папка (7)\Скан_20180125 (6)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259263"/>
            <a:ext cx="4314825" cy="259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125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407988"/>
            <a:ext cx="8205788" cy="1158875"/>
          </a:xfrm>
        </p:spPr>
      </p:pic>
      <p:sp>
        <p:nvSpPr>
          <p:cNvPr id="184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43125"/>
            <a:ext cx="8039100" cy="4214813"/>
          </a:xfrm>
        </p:spPr>
        <p:txBody>
          <a:bodyPr/>
          <a:lstStyle/>
          <a:p>
            <a:pPr marR="0" algn="ctr" eaLnBrk="1" hangingPunct="1"/>
            <a:endParaRPr lang="ru-RU" sz="4800" smtClean="0"/>
          </a:p>
        </p:txBody>
      </p:sp>
      <p:pic>
        <p:nvPicPr>
          <p:cNvPr id="18435" name="Picture 2" descr="C:\Users\Алексей\Desktop\Новая папка (7)\Скан_20180125 (2)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500188"/>
            <a:ext cx="4173537" cy="495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797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354013" y="-128588"/>
            <a:ext cx="8582025" cy="1616076"/>
          </a:xfrm>
        </p:spPr>
      </p:pic>
      <p:sp>
        <p:nvSpPr>
          <p:cNvPr id="1945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428750"/>
            <a:ext cx="8324850" cy="5214938"/>
          </a:xfrm>
        </p:spPr>
        <p:txBody>
          <a:bodyPr/>
          <a:lstStyle/>
          <a:p>
            <a:pPr marR="0" algn="ctr" eaLnBrk="1" hangingPunct="1"/>
            <a:endParaRPr lang="ru-RU" sz="4800" smtClean="0"/>
          </a:p>
        </p:txBody>
      </p:sp>
      <p:pic>
        <p:nvPicPr>
          <p:cNvPr id="1945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88"/>
            <a:ext cx="4348163" cy="3068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6" descr="C:\Users\Алексей\Desktop\Новая папка (7)\IMG_024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4003675"/>
            <a:ext cx="2139950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7" descr="C:\Users\Алексей\Desktop\Новая папка (6)\IMG_02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0" y="3857625"/>
            <a:ext cx="2047875" cy="273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8" descr="C:\Users\Алексей\Desktop\Новая папка (6)\IMG_023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5" y="1500188"/>
            <a:ext cx="2133600" cy="284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Рисунок 9" descr="C:\Users\Алексей\Desktop\Новая папка (6)\IMG_025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715125" y="4000500"/>
            <a:ext cx="2071688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703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401638" y="-36513"/>
            <a:ext cx="8566150" cy="1450976"/>
          </a:xfrm>
        </p:spPr>
      </p:pic>
      <p:sp>
        <p:nvSpPr>
          <p:cNvPr id="2048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2143125"/>
            <a:ext cx="8039100" cy="4214813"/>
          </a:xfrm>
        </p:spPr>
        <p:txBody>
          <a:bodyPr/>
          <a:lstStyle/>
          <a:p>
            <a:pPr marR="0" algn="ctr" eaLnBrk="1" hangingPunct="1"/>
            <a:endParaRPr lang="ru-RU" sz="4800" smtClean="0"/>
          </a:p>
        </p:txBody>
      </p:sp>
      <p:pic>
        <p:nvPicPr>
          <p:cNvPr id="20483" name="Рисунок 6" descr="C:\Users\Алексей\Desktop\IMG_90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500188"/>
            <a:ext cx="35718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Рисунок 7" descr="C:\Users\Алексей\Desktop\IMG_9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3929063"/>
            <a:ext cx="3762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8" descr="C:\Users\Алексей\Desktop\IMG_930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5" y="3929063"/>
            <a:ext cx="36925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7484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30225" y="420688"/>
            <a:ext cx="8120063" cy="4803775"/>
          </a:xfrm>
        </p:spPr>
      </p:pic>
      <p:sp>
        <p:nvSpPr>
          <p:cNvPr id="2150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38" y="-2643188"/>
            <a:ext cx="7215187" cy="2643188"/>
          </a:xfrm>
        </p:spPr>
        <p:txBody>
          <a:bodyPr/>
          <a:lstStyle/>
          <a:p>
            <a:pPr marR="0" algn="ctr" eaLnBrk="1" hangingPunct="1"/>
            <a:endParaRPr lang="ru-RU" sz="6000" smtClean="0"/>
          </a:p>
        </p:txBody>
      </p:sp>
    </p:spTree>
  </p:cSld>
  <p:clrMapOvr>
    <a:masterClrMapping/>
  </p:clrMapOvr>
  <p:transition advTm="7484"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18</Words>
  <Application>Microsoft Office PowerPoint</Application>
  <PresentationFormat>Экран (4:3)</PresentationFormat>
  <Paragraphs>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7" baseType="lpstr">
      <vt:lpstr>Arial</vt:lpstr>
      <vt:lpstr>Calibri</vt:lpstr>
      <vt:lpstr>Constantia</vt:lpstr>
      <vt:lpstr>Wingdings 2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любимый дедушка</dc:title>
  <dc:creator>Алексей</dc:creator>
  <cp:lastModifiedBy>Admin</cp:lastModifiedBy>
  <cp:revision>11</cp:revision>
  <dcterms:created xsi:type="dcterms:W3CDTF">2018-01-25T17:26:24Z</dcterms:created>
  <dcterms:modified xsi:type="dcterms:W3CDTF">2018-04-01T12:20:54Z</dcterms:modified>
</cp:coreProperties>
</file>