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25400" ty="25400" sx="100000" sy="100000" flip="none" algn="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50130-6BE9-43F4-B627-25E706F495B9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68DF1-AC5B-4B6C-9BDA-7036B03FD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4"/>
            <a:ext cx="7172348" cy="171451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Мой родной город Кимры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192882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Выполнила ученица 2 Б класса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Рябошапка Вероника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Kimry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6573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imrypress.ru/wp-content/uploads/2013/10/kresti.jpg"/>
          <p:cNvPicPr/>
          <p:nvPr/>
        </p:nvPicPr>
        <p:blipFill>
          <a:blip r:embed="rId3"/>
          <a:srcRect l="34794"/>
          <a:stretch>
            <a:fillRect/>
          </a:stretch>
        </p:blipFill>
        <p:spPr bwMode="auto">
          <a:xfrm>
            <a:off x="1285852" y="4071942"/>
            <a:ext cx="5286412" cy="242889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Памятник- обелиск Победы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Добавление комментари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643050"/>
            <a:ext cx="4786346" cy="452596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543428" cy="236854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Памятник авиаконструктору А.Н.Туполеву</a:t>
            </a:r>
            <a:r>
              <a:rPr lang="ru-RU" dirty="0"/>
              <a:t>.</a:t>
            </a:r>
          </a:p>
        </p:txBody>
      </p:sp>
      <p:pic>
        <p:nvPicPr>
          <p:cNvPr id="8" name="Рисунок 7" descr="Александр Бенуа 16.09-25.092011 - Рассказы и отзывы о речных круизах - Круизы и Судоходство. Форум интернет-портала INFOFLOT.RU"/>
          <p:cNvPicPr/>
          <p:nvPr/>
        </p:nvPicPr>
        <p:blipFill>
          <a:blip r:embed="rId2"/>
          <a:srcRect t="12121" r="5879" b="27040"/>
          <a:stretch>
            <a:fillRect/>
          </a:stretch>
        </p:blipFill>
        <p:spPr bwMode="auto">
          <a:xfrm>
            <a:off x="3357554" y="4071942"/>
            <a:ext cx="5519737" cy="257176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Содержимое 6" descr="А.Н. Туполев Часть II lemur59.ru"/>
          <p:cNvPicPr>
            <a:picLocks noGrp="1"/>
          </p:cNvPicPr>
          <p:nvPr>
            <p:ph idx="1"/>
          </p:nvPr>
        </p:nvPicPr>
        <p:blipFill>
          <a:blip r:embed="rId3"/>
          <a:srcRect l="23109" t="1826"/>
          <a:stretch>
            <a:fillRect/>
          </a:stretch>
        </p:blipFill>
        <p:spPr bwMode="auto">
          <a:xfrm>
            <a:off x="214282" y="214290"/>
            <a:ext cx="3803127" cy="384017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929198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C00000"/>
                </a:solidFill>
              </a:rPr>
              <a:t>Кимры </a:t>
            </a: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- старинное русское поселение, расположенное на берегах Волги и впадающей в нее речки  </a:t>
            </a:r>
            <a:r>
              <a:rPr lang="ru-RU" sz="3200" b="1" dirty="0" err="1">
                <a:solidFill>
                  <a:srgbClr val="C00000"/>
                </a:solidFill>
              </a:rPr>
              <a:t>Киморки</a:t>
            </a:r>
            <a:r>
              <a:rPr lang="ru-RU" sz="3200" b="1" dirty="0">
                <a:solidFill>
                  <a:srgbClr val="C00000"/>
                </a:solidFill>
              </a:rPr>
              <a:t>.  Самое  раннее  упоминание  Кимр встречается в грамоте Ивана Грозного 1546 г.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357957"/>
            <a:ext cx="8229600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ЭтоРетро.ru - старые фото городов Поиск ка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14752"/>
            <a:ext cx="4857784" cy="285752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" name="Рисунок 4" descr="http://arenda-kimry.ru/images/kymr/news/1_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714752"/>
            <a:ext cx="3357586" cy="278608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 берегу реки Волги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pics.lj.ivanovo.ru/disk2/uploads16/NFzM54LjY7OjpPR47jn9/p517029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00200"/>
            <a:ext cx="7715303" cy="46863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Кимры- город обувщиков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имрский краеведческий музей (&quot;Музей обуви&quot;) (Кимры (Тверская область)), 7 фотографии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2500306"/>
            <a:ext cx="4038600" cy="302390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Открытие памятника сапожнику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памятник сапожнику в Кимрах"/>
          <p:cNvPicPr/>
          <p:nvPr/>
        </p:nvPicPr>
        <p:blipFill>
          <a:blip r:embed="rId3"/>
          <a:srcRect l="29046" t="2187" r="26556"/>
          <a:stretch>
            <a:fillRect/>
          </a:stretch>
        </p:blipFill>
        <p:spPr bwMode="auto">
          <a:xfrm>
            <a:off x="5643570" y="1500174"/>
            <a:ext cx="2643206" cy="3429024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Церкви в Кимрах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Храм Вознесения Господня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Спасо-Преображенский</a:t>
            </a:r>
            <a:r>
              <a:rPr lang="ru-RU" sz="2400" dirty="0" smtClean="0">
                <a:solidFill>
                  <a:srgbClr val="C00000"/>
                </a:solidFill>
              </a:rPr>
              <a:t> собор</a:t>
            </a:r>
          </a:p>
          <a:p>
            <a:endParaRPr lang="ru-RU" dirty="0"/>
          </a:p>
        </p:txBody>
      </p:sp>
      <p:pic>
        <p:nvPicPr>
          <p:cNvPr id="5" name="Рисунок 4" descr="Живая Сеща * Просмотр темы - Город КИМРЫ (Тверская область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14620"/>
            <a:ext cx="3857652" cy="385765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" name="Рисунок 5" descr="Konakovo.ru - Город Кимры, Тверская область."/>
          <p:cNvPicPr/>
          <p:nvPr/>
        </p:nvPicPr>
        <p:blipFill>
          <a:blip r:embed="rId3"/>
          <a:srcRect t="8449" r="19642"/>
          <a:stretch>
            <a:fillRect/>
          </a:stretch>
        </p:blipFill>
        <p:spPr bwMode="auto">
          <a:xfrm>
            <a:off x="285720" y="2928934"/>
            <a:ext cx="3929090" cy="328614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городе много красивых старинных зданий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Прибрежные город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2000264" cy="257176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" name="Рисунок 4" descr="Кимры. Деревянный модерн - Кимры, Тверская область, Россия - Медиа-архив - Истории настоящего Взгляд современника Редкие стать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929066"/>
            <a:ext cx="3643338" cy="2643206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" name="Рисунок 5" descr="Живая Сеща * Просмотр темы - Город КИМРЫ (Тверская область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571612"/>
            <a:ext cx="3424239" cy="214314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Рисунок 6" descr="Фотография Архитектура Кимр (Кимры (Тверская область))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143380"/>
            <a:ext cx="3143272" cy="2357432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 Кимрах  есть драматический </a:t>
            </a:r>
            <a:r>
              <a:rPr lang="ru-RU" sz="4000" b="1" dirty="0">
                <a:solidFill>
                  <a:srgbClr val="C00000"/>
                </a:solidFill>
              </a:rPr>
              <a:t>театр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</a:t>
            </a:r>
          </a:p>
        </p:txBody>
      </p:sp>
      <p:pic>
        <p:nvPicPr>
          <p:cNvPr id="8" name="Содержимое 7" descr="http://pics.lj.ivanovo.ru/disk2/uploads16/MJGdOZTfYtB1x8RjNAeO/p5170297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643314"/>
            <a:ext cx="4038600" cy="302895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Содержимое 6" descr="Кимры, Собор Покрова Пресвятой Богородицы, фотография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4614866" cy="392909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Набережная   Волги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имр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7429552" cy="500066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Мост через Волгу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Город Кимры, Тверская область / Отзывы о России / Travel.Ru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714752"/>
            <a:ext cx="6000792" cy="274890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" name="Рисунок 4" descr="russos: Низко и визуально по Тверской области в хорошую погоду. Часть первая."/>
          <p:cNvPicPr/>
          <p:nvPr/>
        </p:nvPicPr>
        <p:blipFill>
          <a:blip r:embed="rId3"/>
          <a:srcRect r="1639" b="14556"/>
          <a:stretch>
            <a:fillRect/>
          </a:stretch>
        </p:blipFill>
        <p:spPr bwMode="auto">
          <a:xfrm>
            <a:off x="285720" y="1500174"/>
            <a:ext cx="4286280" cy="257176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53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Мой родной город Кимры</vt:lpstr>
      <vt:lpstr>Кимры   - старинное русское поселение, расположенное на берегах Волги и впадающей в нее речки  Киморки.  Самое  раннее  упоминание  Кимр встречается в грамоте Ивана Грозного 1546 г.  </vt:lpstr>
      <vt:lpstr>На берегу реки Волги</vt:lpstr>
      <vt:lpstr>Кимры- город обувщиков</vt:lpstr>
      <vt:lpstr>Церкви в Кимрах</vt:lpstr>
      <vt:lpstr>В городе много красивых старинных зданий</vt:lpstr>
      <vt:lpstr>В Кимрах  есть драматический театр  </vt:lpstr>
      <vt:lpstr>Набережная   Волги</vt:lpstr>
      <vt:lpstr>Мост через Волгу</vt:lpstr>
      <vt:lpstr>Памятник- обелиск Победы</vt:lpstr>
      <vt:lpstr>Памятник авиаконструктору А.Н.Туполеву.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родной город Кимры</dc:title>
  <dc:creator>user</dc:creator>
  <cp:lastModifiedBy>user</cp:lastModifiedBy>
  <cp:revision>17</cp:revision>
  <dcterms:created xsi:type="dcterms:W3CDTF">2014-09-11T11:01:21Z</dcterms:created>
  <dcterms:modified xsi:type="dcterms:W3CDTF">2014-09-11T18:54:23Z</dcterms:modified>
</cp:coreProperties>
</file>