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6" r:id="rId4"/>
    <p:sldId id="267" r:id="rId5"/>
    <p:sldId id="258" r:id="rId6"/>
    <p:sldId id="259" r:id="rId7"/>
    <p:sldId id="260" r:id="rId8"/>
    <p:sldId id="261" r:id="rId9"/>
    <p:sldId id="265" r:id="rId10"/>
    <p:sldId id="262" r:id="rId11"/>
    <p:sldId id="263" r:id="rId12"/>
    <p:sldId id="264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973C6CD1-5114-4FEE-AFED-FE36C90A7ED6}" type="datetimeFigureOut">
              <a:rPr lang="ru-RU" smtClean="0"/>
              <a:pPr/>
              <a:t>20.03.2018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B7CFBA2-AF30-4550-B827-EF4AA2F44EA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600" b="1" dirty="0" smtClean="0">
                <a:solidFill>
                  <a:schemeClr val="tx1">
                    <a:lumMod val="95000"/>
                  </a:schemeClr>
                </a:solidFill>
              </a:rPr>
              <a:t>Боевой путь моего прадеда</a:t>
            </a:r>
            <a:endParaRPr lang="ru-RU" sz="6600" b="1" dirty="0">
              <a:solidFill>
                <a:schemeClr val="tx1">
                  <a:lumMod val="9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852936"/>
            <a:ext cx="8062912" cy="3024336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latin typeface="Arial Black" pitchFamily="34" charset="0"/>
              </a:rPr>
              <a:t>Некипелов Игорь </a:t>
            </a:r>
          </a:p>
          <a:p>
            <a:pPr algn="ctr"/>
            <a:r>
              <a:rPr lang="ru-RU" sz="4800" dirty="0" smtClean="0">
                <a:latin typeface="Arial Black" pitchFamily="34" charset="0"/>
              </a:rPr>
              <a:t>5 класс</a:t>
            </a:r>
            <a:endParaRPr lang="ru-RU" sz="4800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Юбилейные медали</a:t>
            </a:r>
            <a:endParaRPr lang="ru-RU" dirty="0"/>
          </a:p>
        </p:txBody>
      </p:sp>
      <p:pic>
        <p:nvPicPr>
          <p:cNvPr id="4098" name="Picture 2" descr="C:\Users\1\Desktop\Для Никулиной В.В\2017-05-01\0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268760"/>
            <a:ext cx="8064896" cy="53709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Юбилейные медали</a:t>
            </a:r>
            <a:endParaRPr lang="ru-RU" dirty="0"/>
          </a:p>
        </p:txBody>
      </p:sp>
      <p:pic>
        <p:nvPicPr>
          <p:cNvPr id="5123" name="Picture 3" descr="C:\Users\1\Desktop\Для Никулиной В.В\2017-05-01\0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412776"/>
            <a:ext cx="7776864" cy="52546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Награды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82808"/>
            <a:ext cx="8003232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    </a:t>
            </a:r>
            <a:r>
              <a:rPr lang="ru-RU" sz="2800" b="1" dirty="0" smtClean="0"/>
              <a:t>Приказом Верховного Главнокомандующего Маршала Советского Союза товарища СТАЛИНА всему личному составу нашего соединения, в том числе и Бахтину Александру Максимовичу, принимавшему участие в </a:t>
            </a:r>
            <a:r>
              <a:rPr lang="ru-RU" sz="2800" b="1" smtClean="0"/>
              <a:t>боях </a:t>
            </a:r>
            <a:r>
              <a:rPr lang="ru-RU" sz="3600" b="1" smtClean="0"/>
              <a:t>ОБЪЯВЛЕНА </a:t>
            </a:r>
            <a:r>
              <a:rPr lang="ru-RU" sz="3600" b="1" dirty="0" smtClean="0"/>
              <a:t>БЛАГОДАРНОСТЬ.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82808"/>
            <a:ext cx="8003232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/>
              <a:t>.</a:t>
            </a:r>
            <a:endParaRPr lang="ru-RU" sz="3600" b="1" dirty="0"/>
          </a:p>
        </p:txBody>
      </p:sp>
      <p:pic>
        <p:nvPicPr>
          <p:cNvPr id="1026" name="Picture 2" descr="C:\Users\йцу\Desktop\2018-03-17_20-08-3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88640"/>
            <a:ext cx="8868354" cy="56166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3955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882808"/>
            <a:ext cx="8003232" cy="4572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СПАСИБО ЗА ВНИМАНИЕ!</a:t>
            </a:r>
            <a:r>
              <a:rPr lang="ru-RU" sz="3600" b="1" dirty="0" smtClean="0"/>
              <a:t>.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771211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3868192" cy="5943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Это наш прадедушка </a:t>
            </a:r>
            <a:r>
              <a:rPr lang="ru-RU" sz="2800" b="1" dirty="0" smtClean="0"/>
              <a:t>Бахтин Александр Максимович.</a:t>
            </a:r>
          </a:p>
          <a:p>
            <a:r>
              <a:rPr lang="ru-RU" sz="2800" dirty="0" smtClean="0"/>
              <a:t>Родился в 1909 году</a:t>
            </a:r>
            <a:r>
              <a:rPr lang="en-US" sz="2800" dirty="0" smtClean="0"/>
              <a:t> </a:t>
            </a:r>
            <a:r>
              <a:rPr lang="ru-RU" sz="2800" dirty="0" smtClean="0"/>
              <a:t>, умер в 1977 году.</a:t>
            </a:r>
          </a:p>
          <a:p>
            <a:r>
              <a:rPr lang="ru-RU" sz="2800" dirty="0" smtClean="0"/>
              <a:t>2 января 1942 года был призван в Красную армию. Имел звание ефрейтор. На фронте служил в пехоте связистом. </a:t>
            </a:r>
          </a:p>
          <a:p>
            <a:endParaRPr lang="ru-RU" sz="2400" dirty="0"/>
          </a:p>
        </p:txBody>
      </p:sp>
      <p:pic>
        <p:nvPicPr>
          <p:cNvPr id="1026" name="Picture 2" descr="C:\Users\1\Desktop\Для Никулиной В.В\2017-05-01\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734745"/>
            <a:ext cx="3804911" cy="35781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207920" cy="3554984"/>
          </a:xfrm>
        </p:spPr>
        <p:txBody>
          <a:bodyPr>
            <a:normAutofit fontScale="62500" lnSpcReduction="20000"/>
          </a:bodyPr>
          <a:lstStyle/>
          <a:p>
            <a:r>
              <a:rPr lang="ru-RU" sz="6400" b="1" dirty="0"/>
              <a:t>Цель работы</a:t>
            </a:r>
            <a:r>
              <a:rPr lang="ru-RU" sz="6400" b="1" dirty="0" smtClean="0"/>
              <a:t>:</a:t>
            </a:r>
          </a:p>
          <a:p>
            <a:r>
              <a:rPr lang="ru-RU" sz="6400" b="1" dirty="0" smtClean="0"/>
              <a:t> </a:t>
            </a:r>
            <a:r>
              <a:rPr lang="ru-RU" sz="6400" dirty="0"/>
              <a:t>исследовать и изучить данные о прадедушке Бахтине Александре Максимовиче – участнике  Великой Отечественной войны</a:t>
            </a:r>
            <a:r>
              <a:rPr lang="ru-RU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482155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7991896" cy="554461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Задачи:</a:t>
            </a:r>
            <a:endParaRPr lang="ru-RU" sz="3200" b="1" dirty="0"/>
          </a:p>
          <a:p>
            <a:r>
              <a:rPr lang="ru-RU" sz="3200" dirty="0"/>
              <a:t>        </a:t>
            </a:r>
            <a:r>
              <a:rPr lang="ru-RU" sz="3200" dirty="0" smtClean="0"/>
              <a:t>1.  </a:t>
            </a:r>
            <a:r>
              <a:rPr lang="ru-RU" sz="3200" dirty="0"/>
              <a:t>собрать сведения о боевом пути моего прадедушки </a:t>
            </a:r>
            <a:r>
              <a:rPr lang="ru-RU" sz="3200" dirty="0" smtClean="0"/>
              <a:t>из архивов</a:t>
            </a:r>
            <a:endParaRPr lang="ru-RU" sz="3200" dirty="0"/>
          </a:p>
          <a:p>
            <a:endParaRPr lang="ru-RU" sz="3200" dirty="0"/>
          </a:p>
          <a:p>
            <a:r>
              <a:rPr lang="ru-RU" sz="3200" dirty="0"/>
              <a:t>        </a:t>
            </a:r>
            <a:r>
              <a:rPr lang="ru-RU" sz="3200" dirty="0" smtClean="0"/>
              <a:t>2. Создать </a:t>
            </a:r>
            <a:r>
              <a:rPr lang="ru-RU" sz="3200" dirty="0"/>
              <a:t>Атлас боевого пути моего </a:t>
            </a:r>
            <a:r>
              <a:rPr lang="ru-RU" sz="3200" dirty="0" smtClean="0"/>
              <a:t>прадедушки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304333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82616" y="-3310408"/>
            <a:ext cx="1066800" cy="8064896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000" dirty="0" smtClean="0"/>
              <a:t>Из военного архива: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4000" dirty="0" smtClean="0"/>
              <a:t>Боевые </a:t>
            </a:r>
            <a:r>
              <a:rPr lang="ru-RU" sz="4000" dirty="0" smtClean="0"/>
              <a:t>награды</a:t>
            </a:r>
            <a:endParaRPr lang="ru-RU" sz="40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51520" y="1484784"/>
            <a:ext cx="4668270" cy="489654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Был награжден </a:t>
            </a:r>
            <a:r>
              <a:rPr lang="ru-RU" b="1" i="1" dirty="0" smtClean="0"/>
              <a:t>Медалью за боевые заслуги</a:t>
            </a:r>
            <a:r>
              <a:rPr lang="ru-RU" b="1" dirty="0" smtClean="0"/>
              <a:t>, за то, «что он в боях в Смоленской области с 14 августа по 20 августа 1943 года под огнем противника бесперебойно доставлял мины, благодаря чему миномет работал все время.»</a:t>
            </a:r>
          </a:p>
          <a:p>
            <a:pPr algn="ctr">
              <a:buNone/>
            </a:pPr>
            <a:endParaRPr lang="ru-RU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1700" y="1484313"/>
            <a:ext cx="2740912" cy="496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4191940" y="-3535756"/>
            <a:ext cx="976144" cy="8424936"/>
          </a:xfrm>
        </p:spPr>
        <p:txBody>
          <a:bodyPr>
            <a:noAutofit/>
          </a:bodyPr>
          <a:lstStyle/>
          <a:p>
            <a:r>
              <a:rPr lang="ru-RU" sz="5400" dirty="0" smtClean="0"/>
              <a:t>Боевые награды</a:t>
            </a:r>
            <a:endParaRPr lang="ru-RU" sz="5400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67544" y="1340768"/>
            <a:ext cx="4320480" cy="5112568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/>
              <a:t>	Был награжден </a:t>
            </a:r>
            <a:r>
              <a:rPr lang="ru-RU" sz="2800" b="1" i="1" dirty="0" smtClean="0"/>
              <a:t>Медалью за отвагу, </a:t>
            </a:r>
            <a:r>
              <a:rPr lang="ru-RU" sz="2800" b="1" dirty="0" smtClean="0"/>
              <a:t>за то, «что он в бою с 19 марта по 27 марта 1945 года под огнем противника исправил 23 порыва линии связи.»</a:t>
            </a:r>
          </a:p>
          <a:p>
            <a:endParaRPr lang="ru-RU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95953" y="1341438"/>
            <a:ext cx="2632043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0012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solidFill>
                  <a:schemeClr val="tx1"/>
                </a:solidFill>
              </a:rPr>
              <a:t>Боевые награды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12777"/>
            <a:ext cx="4690864" cy="48356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600" b="1" dirty="0" smtClean="0"/>
              <a:t>	</a:t>
            </a:r>
            <a:r>
              <a:rPr lang="ru-RU" sz="1800" b="1" dirty="0" smtClean="0"/>
              <a:t>Награжден </a:t>
            </a:r>
            <a:r>
              <a:rPr lang="ru-RU" sz="1800" b="1" i="1" dirty="0" smtClean="0"/>
              <a:t>Орденом Красной звезды, за то, « что в бою 26 апреля 1945 года при форсировании реки Одер, не смотря на сильный противника, в течении двух суток бесперебойно обеспечивал связь наших боевых порядков  с командованием полка. Рискуя своей жизнью, по болотистой местности исправил 58 порывов линии связи. и обеспечил успех наших </a:t>
            </a:r>
            <a:r>
              <a:rPr lang="ru-RU" sz="1800" b="1" i="1" smtClean="0"/>
              <a:t>боевых действий</a:t>
            </a:r>
            <a:endParaRPr lang="ru-RU" sz="1800" b="1" i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9700" y="2316074"/>
            <a:ext cx="3467100" cy="3338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7859216" cy="114528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Из </a:t>
            </a:r>
            <a:r>
              <a:rPr lang="ru-RU" b="1" smtClean="0">
                <a:solidFill>
                  <a:schemeClr val="tx1"/>
                </a:solidFill>
              </a:rPr>
              <a:t>семейного архива:</a:t>
            </a:r>
            <a:r>
              <a:rPr lang="ru-RU" b="1" dirty="0" smtClean="0">
                <a:solidFill>
                  <a:schemeClr val="tx1"/>
                </a:solidFill>
              </a:rPr>
              <a:t/>
            </a:r>
            <a:br>
              <a:rPr lang="ru-RU" b="1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1"/>
                </a:solidFill>
              </a:rPr>
              <a:t>Юбилейные </a:t>
            </a:r>
            <a:r>
              <a:rPr lang="ru-RU" b="1" dirty="0" smtClean="0">
                <a:solidFill>
                  <a:schemeClr val="tx1"/>
                </a:solidFill>
              </a:rPr>
              <a:t>медали</a:t>
            </a:r>
            <a:endParaRPr lang="ru-RU" b="1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1\Desktop\Для Никулиной В.В\2017-05-01\00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60981"/>
            <a:ext cx="7704856" cy="5141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Юбилейные медали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mtClean="0"/>
              <a:t>	Награжден </a:t>
            </a:r>
            <a:r>
              <a:rPr lang="ru-RU" dirty="0" smtClean="0"/>
              <a:t>знаком «25 лет ПОБЕДЫ В ВЕЛИКОЙ ОТЕЧЕСТВЕНОЙ ВОЙНЕ» За доблесть и отвагу в Великой Отечественной войне.</a:t>
            </a:r>
          </a:p>
          <a:p>
            <a:endParaRPr lang="ru-RU" dirty="0" smtClean="0"/>
          </a:p>
          <a:p>
            <a:pPr algn="r">
              <a:buNone/>
            </a:pPr>
            <a:r>
              <a:rPr lang="ru-RU" i="1" dirty="0" smtClean="0"/>
              <a:t>Министр обороны СССР</a:t>
            </a:r>
          </a:p>
          <a:p>
            <a:pPr algn="r">
              <a:buNone/>
            </a:pPr>
            <a:r>
              <a:rPr lang="ru-RU" i="1" dirty="0" smtClean="0"/>
              <a:t>Маршал Советского Союза</a:t>
            </a:r>
          </a:p>
          <a:p>
            <a:pPr algn="r">
              <a:buNone/>
            </a:pPr>
            <a:r>
              <a:rPr lang="ru-RU" i="1" dirty="0" smtClean="0"/>
              <a:t>А.Гречко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Другая 3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B1D14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</TotalTime>
  <Words>178</Words>
  <Application>Microsoft Office PowerPoint</Application>
  <PresentationFormat>Экран (4:3)</PresentationFormat>
  <Paragraphs>31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Яркая</vt:lpstr>
      <vt:lpstr>Боевой путь моего прадеда</vt:lpstr>
      <vt:lpstr>Презентация PowerPoint</vt:lpstr>
      <vt:lpstr>Презентация PowerPoint</vt:lpstr>
      <vt:lpstr>Презентация PowerPoint</vt:lpstr>
      <vt:lpstr>   Из военного архива: Боевые награды</vt:lpstr>
      <vt:lpstr>Боевые награды</vt:lpstr>
      <vt:lpstr>Боевые награды</vt:lpstr>
      <vt:lpstr>Из семейного архива: Юбилейные медали</vt:lpstr>
      <vt:lpstr>Юбилейные медали</vt:lpstr>
      <vt:lpstr>Юбилейные медали</vt:lpstr>
      <vt:lpstr>Юбилейные медали</vt:lpstr>
      <vt:lpstr>Награды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Подвиг народа</dc:title>
  <dc:creator>1</dc:creator>
  <cp:lastModifiedBy>йцу</cp:lastModifiedBy>
  <cp:revision>24</cp:revision>
  <dcterms:created xsi:type="dcterms:W3CDTF">2017-05-01T12:12:34Z</dcterms:created>
  <dcterms:modified xsi:type="dcterms:W3CDTF">2018-03-20T09:34:59Z</dcterms:modified>
</cp:coreProperties>
</file>