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2" r:id="rId36"/>
    <p:sldId id="293" r:id="rId37"/>
    <p:sldId id="291" r:id="rId38"/>
    <p:sldId id="294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182" y="-5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B281BC-4322-49E2-B617-B3C3FB072EBA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CC9044-172C-4395-B766-B26C21FA5E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Информатика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ОГЭ - 2018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8138"/>
            <a:ext cx="9107078" cy="323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922" y="4000504"/>
            <a:ext cx="9107078" cy="209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05402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42"/>
            <a:ext cx="8905402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r="20851"/>
          <a:stretch>
            <a:fillRect/>
          </a:stretch>
        </p:blipFill>
        <p:spPr bwMode="auto">
          <a:xfrm>
            <a:off x="-1" y="0"/>
            <a:ext cx="8543823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1942"/>
            <a:ext cx="9073454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914400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29132"/>
            <a:ext cx="8715404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877252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357694"/>
            <a:ext cx="8643966" cy="19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3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32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Задание требует установить соответствие между двумя видами моделей: таблицей смежности и графом. </a:t>
            </a:r>
            <a:endParaRPr lang="ru-RU" dirty="0" smtClean="0"/>
          </a:p>
          <a:p>
            <a:pPr marL="0" indent="432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В </a:t>
            </a:r>
            <a:r>
              <a:rPr lang="ru-RU" dirty="0" smtClean="0"/>
              <a:t>более сложном варианте требуется построить граф по таблице смежности и найти кратчайший путь.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878684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4" y="0"/>
            <a:ext cx="3286148" cy="352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8786842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29132"/>
            <a:ext cx="9144000" cy="2428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1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25000" lnSpcReduction="20000"/>
          </a:bodyPr>
          <a:lstStyle/>
          <a:p>
            <a:pPr marL="0" indent="432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dirty="0" smtClean="0"/>
              <a:t> </a:t>
            </a:r>
            <a:r>
              <a:rPr lang="ru-RU" sz="8000" dirty="0" smtClean="0"/>
              <a:t>Тема </a:t>
            </a:r>
            <a:r>
              <a:rPr lang="ru-RU" sz="8000" dirty="0" smtClean="0"/>
              <a:t>этого задания – равномерное двоичное кодирование текста. </a:t>
            </a:r>
            <a:r>
              <a:rPr lang="ru-RU" sz="8000" dirty="0" smtClean="0"/>
              <a:t>Кодирование называется равномерным потому, что на каждый символ текста отводится одинаковое, известное заранее количество бит. Соотношение между двоичным кодом и символом называется кодовой таблицей. Кодовых таблиц существует достаточно много. Наиболее распространенными являются 8-битные таблицы (КОИ-8, СР1251 и др.), а также 16-битная таблица </a:t>
            </a:r>
            <a:r>
              <a:rPr lang="en-US" sz="8000" dirty="0" smtClean="0"/>
              <a:t>Unicode</a:t>
            </a:r>
            <a:r>
              <a:rPr lang="ru-RU" sz="8000" dirty="0" smtClean="0"/>
              <a:t>.</a:t>
            </a:r>
          </a:p>
          <a:p>
            <a:pPr marL="0" indent="43200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8000" dirty="0" smtClean="0"/>
              <a:t>Для определения объема памяти, требуемого для хранения исходного текста, надо количество знаков в тексте умножить на 8 или 16 бит, в зависимости от таблицы. </a:t>
            </a:r>
            <a:r>
              <a:rPr lang="ru-RU" sz="8000" dirty="0" smtClean="0"/>
              <a:t>Следует помнить, что знаками считаются все символы, не только буквы и цифры, но и знаки препинания ,пробелы и специальные символы</a:t>
            </a:r>
            <a:r>
              <a:rPr lang="ru-RU" sz="8000" dirty="0" smtClean="0"/>
              <a:t>.</a:t>
            </a:r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925" y="1"/>
            <a:ext cx="9094137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3286124"/>
            <a:ext cx="4929190" cy="3571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3377968"/>
            <a:ext cx="3429024" cy="3480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79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864594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2428868"/>
            <a:ext cx="428628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7110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4788" y="0"/>
            <a:ext cx="545603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00438"/>
            <a:ext cx="907110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4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432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Задание проверяет знание иерархической системы каталогов файлов и умение ею пользоваться. Для записи имен файлов и дерева каталогов используется синтаксис операционной системы </a:t>
            </a:r>
            <a:r>
              <a:rPr lang="en-US" dirty="0" smtClean="0"/>
              <a:t>DOS/Windows</a:t>
            </a:r>
            <a:r>
              <a:rPr lang="ru-RU" dirty="0" smtClean="0"/>
              <a:t>, являющийся универсальным.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98087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5000636"/>
            <a:ext cx="8998087" cy="1724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26850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43512"/>
            <a:ext cx="9026850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0515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1" y="4786322"/>
            <a:ext cx="8991600" cy="19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492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00636"/>
            <a:ext cx="913728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357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00570"/>
            <a:ext cx="9144000" cy="2357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 5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32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smtClean="0"/>
              <a:t>Данное задание требует соотнести между собой таблицу и построенную по ее значениям диаграмму. При решении следует обращать внимание на соотношение значений, по которым строится диаграмма.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5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629898" cy="2428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643182"/>
            <a:ext cx="914400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10" y="3816166"/>
            <a:ext cx="3929090" cy="304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-1" y="4286256"/>
            <a:ext cx="5950365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5903914" cy="3000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286124"/>
            <a:ext cx="897133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8536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08536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Список литературы: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43200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 err="1" smtClean="0"/>
              <a:t>Лещинер</a:t>
            </a:r>
            <a:r>
              <a:rPr lang="ru-RU" dirty="0" smtClean="0"/>
              <a:t>, В.Р. Основной государственный экзамен. Информатика. Комплекс материалов для подготовки учащихся. Учебное пособие./ В.Р. </a:t>
            </a:r>
            <a:r>
              <a:rPr lang="ru-RU" dirty="0" err="1" smtClean="0"/>
              <a:t>Лещинер</a:t>
            </a:r>
            <a:r>
              <a:rPr lang="ru-RU" dirty="0" smtClean="0"/>
              <a:t>, Ю.С. </a:t>
            </a:r>
            <a:r>
              <a:rPr lang="ru-RU" dirty="0" err="1" smtClean="0"/>
              <a:t>Путимцева</a:t>
            </a:r>
            <a:r>
              <a:rPr lang="ru-RU" dirty="0" smtClean="0"/>
              <a:t>. - Москва: Интеллект-Центр, 2016. - 168 с.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5143512"/>
            <a:ext cx="8620909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86190"/>
            <a:ext cx="9053187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876"/>
            <a:ext cx="8264417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Дополнительный вопрос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Сколько символов можно закодировать, затрачивая только 4 бита на символ???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64736" cy="385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4000504"/>
            <a:ext cx="904052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64399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429132"/>
            <a:ext cx="8583657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Задание </a:t>
            </a:r>
            <a:r>
              <a:rPr lang="ru-RU" b="1" dirty="0" smtClean="0"/>
              <a:t>2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5143512"/>
          </a:xfrm>
        </p:spPr>
        <p:txBody>
          <a:bodyPr>
            <a:normAutofit fontScale="77500" lnSpcReduction="20000"/>
          </a:bodyPr>
          <a:lstStyle/>
          <a:p>
            <a:pPr marL="0" indent="432000" algn="just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3400" dirty="0" smtClean="0"/>
              <a:t>Это задание всегда содержит два условия, одно из них обычно с отрицанием, связанные операцией «И» или «ИЛИ». </a:t>
            </a:r>
            <a:r>
              <a:rPr lang="ru-RU" sz="3400" dirty="0" smtClean="0"/>
              <a:t>При решении задания надо, во-первых, постараться избавиться от отрицания, перефразировать отрицаемое условие, и, во-вторых, помнить, что операция «И» истинна, только если оба условия истинны (в остальных случаях ложа), а операция «ИЛИ» ложна, только если оба условия ложны (в остальных случаях истинна</a:t>
            </a:r>
            <a:r>
              <a:rPr lang="ru-RU" sz="3400" dirty="0" smtClean="0"/>
              <a:t>).</a:t>
            </a:r>
            <a:endParaRPr lang="ru-RU" sz="3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235</Words>
  <Application>Microsoft Office PowerPoint</Application>
  <PresentationFormat>Экран (4:3)</PresentationFormat>
  <Paragraphs>18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Информатика</vt:lpstr>
      <vt:lpstr>Задание 1</vt:lpstr>
      <vt:lpstr>Слайд 3</vt:lpstr>
      <vt:lpstr>Слайд 4</vt:lpstr>
      <vt:lpstr>Слайд 5</vt:lpstr>
      <vt:lpstr>Дополнительный вопрос</vt:lpstr>
      <vt:lpstr>Слайд 7</vt:lpstr>
      <vt:lpstr>Слайд 8</vt:lpstr>
      <vt:lpstr>Задание 2</vt:lpstr>
      <vt:lpstr>Слайд 10</vt:lpstr>
      <vt:lpstr>Слайд 11</vt:lpstr>
      <vt:lpstr>Слайд 12</vt:lpstr>
      <vt:lpstr>Слайд 13</vt:lpstr>
      <vt:lpstr>Слайд 14</vt:lpstr>
      <vt:lpstr>Задание 3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Задание 4</vt:lpstr>
      <vt:lpstr>Слайд 27</vt:lpstr>
      <vt:lpstr>Слайд 28</vt:lpstr>
      <vt:lpstr>Слайд 29</vt:lpstr>
      <vt:lpstr>Слайд 30</vt:lpstr>
      <vt:lpstr>Задание 5</vt:lpstr>
      <vt:lpstr>Слайд 32</vt:lpstr>
      <vt:lpstr>Слайд 33</vt:lpstr>
      <vt:lpstr>Слайд 34</vt:lpstr>
      <vt:lpstr>Слайд 35</vt:lpstr>
      <vt:lpstr>Слайд 36</vt:lpstr>
      <vt:lpstr>Слайд 37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Информатика</dc:title>
  <dc:creator>Наталья</dc:creator>
  <cp:lastModifiedBy>Наталья</cp:lastModifiedBy>
  <cp:revision>11</cp:revision>
  <dcterms:created xsi:type="dcterms:W3CDTF">2018-04-01T14:50:22Z</dcterms:created>
  <dcterms:modified xsi:type="dcterms:W3CDTF">2018-04-01T16:40:05Z</dcterms:modified>
</cp:coreProperties>
</file>