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279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104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5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49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773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026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951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27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609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27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ABDB8-7116-4689-A147-CF074D7BAEED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F9EA7-70E0-483B-8383-1C810F175C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6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Организация районной краеведческой конференции «Память сердца»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861048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Шульгина О.А.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читель русского языка и литературы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МОУ «</a:t>
            </a:r>
            <a:r>
              <a:rPr lang="ru-RU" dirty="0" err="1" smtClean="0">
                <a:solidFill>
                  <a:schemeClr val="tx1"/>
                </a:solidFill>
              </a:rPr>
              <a:t>Турунтаевская</a:t>
            </a:r>
            <a:r>
              <a:rPr lang="ru-RU" dirty="0" smtClean="0">
                <a:solidFill>
                  <a:schemeClr val="tx1"/>
                </a:solidFill>
              </a:rPr>
              <a:t> районная гимназия»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60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ocuments\Panasonic\MFS\Scan\20141010_1219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4664"/>
            <a:ext cx="648072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64974" y="5589240"/>
            <a:ext cx="55473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Секция «В боях отстояли Отчизну свою» 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I </a:t>
            </a:r>
            <a:r>
              <a:rPr lang="ru-RU" sz="2000" b="1" dirty="0"/>
              <a:t>конференции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963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конфиренция\IMG_79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20688"/>
            <a:ext cx="612068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37771" y="5589240"/>
            <a:ext cx="4619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Самые юные участники 3 конференции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1458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Сборники лучших работ  районных краеведческих конференций «Память сердца»</a:t>
            </a:r>
            <a:endParaRPr lang="ru-RU" sz="2000" dirty="0"/>
          </a:p>
          <a:p>
            <a:pPr algn="ctr"/>
            <a:r>
              <a:rPr lang="ru-RU" sz="2000" b="1" dirty="0"/>
              <a:t> </a:t>
            </a:r>
            <a:endParaRPr lang="ru-RU" sz="2000" dirty="0"/>
          </a:p>
        </p:txBody>
      </p:sp>
      <p:pic>
        <p:nvPicPr>
          <p:cNvPr id="3" name="Рисунок 2" descr="C:\Users\Андрей\Desktop\конф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2449438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ндрей\Desktop\конф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82040"/>
            <a:ext cx="2448271" cy="3143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ндрей\Desktop\конф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82041"/>
            <a:ext cx="2462520" cy="31431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1803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136904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501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154" y="692696"/>
            <a:ext cx="7411147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9091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дрей\Desktop\грамоты с марта 2016\20160331_0756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5227"/>
            <a:ext cx="4172330" cy="628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Андрей\Desktop\20160217_09304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5227"/>
            <a:ext cx="4146505" cy="6281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22420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47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Организация районной краеведческой конференции «Память сердца»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районной краеведческой конференции «Память сердца»</dc:title>
  <dc:creator>Андрей</dc:creator>
  <cp:lastModifiedBy>Андрей</cp:lastModifiedBy>
  <cp:revision>3</cp:revision>
  <dcterms:created xsi:type="dcterms:W3CDTF">2016-04-13T08:25:54Z</dcterms:created>
  <dcterms:modified xsi:type="dcterms:W3CDTF">2016-04-13T08:47:01Z</dcterms:modified>
</cp:coreProperties>
</file>