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888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0" y="3150000"/>
            <a:ext cx="9719640" cy="125964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59640" cy="8996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180000"/>
            <a:ext cx="9719640" cy="125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2"/>
          <p:cNvSpPr/>
          <p:nvPr/>
        </p:nvSpPr>
        <p:spPr>
          <a:xfrm>
            <a:off x="7560000" y="6840000"/>
            <a:ext cx="2519640" cy="53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900000" y="6840000"/>
            <a:ext cx="6479640" cy="53964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180000" y="6840000"/>
            <a:ext cx="539640" cy="539640"/>
          </a:xfrm>
          <a:prstGeom prst="rect">
            <a:avLst/>
          </a:prstGeom>
          <a:noFill/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5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60000" y="333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FFFFFF"/>
                </a:solidFill>
                <a:latin typeface="Source Sans Pro Black"/>
              </a:rPr>
              <a:t>Употребление паронимов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540000" y="4680000"/>
            <a:ext cx="9179640" cy="25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800" b="0" i="1" strike="noStrike" spc="-1">
                <a:solidFill>
                  <a:srgbClr val="1C1C1C"/>
                </a:solidFill>
                <a:latin typeface="Source Sans Pro Light"/>
              </a:rPr>
              <a:t>Задание 5 ЕГЭ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t/>
            </a:r>
            <a:br/>
            <a:endParaRPr lang="ru-RU" sz="18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211680" y="360000"/>
            <a:ext cx="9435960" cy="701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 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Анализ таких важных исторических событий должен быть всенепременно ФАКТИЧНЫМ и должен строиться только на фактах.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Обращение получило практически мгновенный ОТКЛИК: десятки людей готовы были приютить «</a:t>
            </a:r>
            <a:r>
              <a:rPr lang="ru-RU" sz="1800" b="0" strike="noStrike" spc="-1" dirty="0" err="1">
                <a:latin typeface="Source Sans Pro"/>
              </a:rPr>
              <a:t>потеряшку</a:t>
            </a:r>
            <a:r>
              <a:rPr lang="ru-RU" sz="1800" b="0" strike="noStrike" spc="-1" dirty="0">
                <a:latin typeface="Source Sans Pro"/>
              </a:rPr>
              <a:t>».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ПУБЛИЦИСТИЧЕСКИЙ стиль— разновидность литературного языка: один книжных стилей речи, использующийся в сфере политики, общественной, экономической и культурной жизни общества, в средствах массовой информации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Уголовным кодексом предусмотрена статья за ОТКЛОНЕНИЕ от уплаты налогов.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ГАРМОНИЧНОЕ развитие личности — ведущая цель системы отечественного образования и воспитания, направляющая ее на создание условий для всестороннего целостного непротиворечивого развития личности учащегося.</a:t>
            </a: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 dirty="0">
                <a:latin typeface="Source Sans Pro"/>
              </a:rPr>
              <a:t>                   Уклонение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99000" y="432000"/>
            <a:ext cx="9979920" cy="700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Многие из людей страдают от БЕЗОТВЕТСТВЕННОЙ любви, не понимая, почему их отвергают.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В своей повести писательница с большим юмором рассказала о РОМАНТИЧЕСКИХ мечтах юного бездельника.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У меня в памяти остался лишь небольшой ОТРЫВОК из этого стихотворения.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Косуля—очень ПУГЛИВОЕ животное, и встретить его удается очень редко.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В зале играла РИТМИЧНАЯ и зажигательная музыка, однако танцующих было мало.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        </a:t>
            </a:r>
            <a:r>
              <a:rPr lang="ru-RU" sz="1800" b="0" strike="noStrike" spc="-1" dirty="0" smtClean="0">
                <a:latin typeface="Arial"/>
              </a:rPr>
              <a:t>Безответной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7920" y="387360"/>
            <a:ext cx="9778680" cy="698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ИСКУССТВЕННЫЙ мёд производят из свекловичного или тростникового сахара.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Отец дал мне ДЕЛЬНЫЙ совет: перепревшие древесные опилки лиственных пород являются хорошим разрыхлителем для почвы.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С.Я. Маршак стал одним из ЗАЧИНЩИКОВ советской детской литературы.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Наша школьная команда по волейболу удачно выступила на ОТБОРОЧНЫХ соревнованиях.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Мы любовались работой ИСКУСНЫХ ювелиров прошлого столетия.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</a:t>
            </a:r>
            <a:r>
              <a:rPr lang="ru-RU" sz="1800" b="0" strike="noStrike" spc="-1" dirty="0" smtClean="0">
                <a:latin typeface="Arial"/>
              </a:rPr>
              <a:t>Зачинателей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40400" y="216000"/>
            <a:ext cx="9795600" cy="7257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Чтобы получить льготы на санаторно-курортное лечение, необходимо ПРЕДСТАВИТЬ документы, перечисленные ниже.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Сильный прибой и КАМЕНИСТЫЙ берег сделали пляж непригодным для купания.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В усадьбе сохранились уникальные липовые аллеи, ВЕКОВЫЕ дубы и высаженные в прошлом веке сибирские кедры.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Как специалист-технолог, Николай рассчитывал устроиться на одном из фарфоровых или СТЕКЛЯННЫХ заводов региона.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Ему была ПРЕДОСТАВЛЕНА возможность повысить свою квалификацию. 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       </a:t>
            </a:r>
            <a:r>
              <a:rPr lang="ru-RU" sz="1800" b="0" strike="noStrike" spc="-1" dirty="0" smtClean="0">
                <a:latin typeface="Arial"/>
              </a:rPr>
              <a:t> </a:t>
            </a:r>
            <a:r>
              <a:rPr lang="ru-RU" sz="1800" b="0" strike="noStrike" spc="-1" dirty="0">
                <a:latin typeface="Arial"/>
              </a:rPr>
              <a:t>Стекольных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42200" y="349920"/>
            <a:ext cx="9865800" cy="700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В автосалоне были выставлены в основном автомобили ПРЕДСТАВИТЕЛЬСКОГО класса.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Мой брат — человек ПРАКТИЧЕСКИЙ: он никогда не выбрасывает старые вещи.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У Матвея с детства был ЗВУЧНЫЙ голос.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Песчаная буря, обрушившаяся на северо-запад Китая, занесла улицы пылью и заставила людей НАДЕТЬ повязки на лица.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Ее постигло НЕСТЕРПИМОЕ горе.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       </a:t>
            </a:r>
            <a:r>
              <a:rPr lang="ru-RU" sz="1800" b="0" strike="noStrike" spc="-1" dirty="0" smtClean="0">
                <a:latin typeface="Arial"/>
              </a:rPr>
              <a:t>  </a:t>
            </a:r>
            <a:r>
              <a:rPr lang="ru-RU" sz="1800" b="0" strike="noStrike" spc="-1" dirty="0">
                <a:latin typeface="Arial"/>
              </a:rPr>
              <a:t>Практичный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84320" y="288000"/>
            <a:ext cx="9809280" cy="700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К ЗЛОСТНЫМ нарушителям правил дорожного движения будут применяться суровые штрафные санкции.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Девушка ничего не ответила и продолжала читать книгу с КАМЕННЫМ выражением лица.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Анна Васильевна слыла [была известна] не только ИСКУСНЫМ рассказчиком, но и блестящим журналистом.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Мошенник располагал к себе людей ДОВЕРЧИВЫМ тоном и обходительными манерами.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На многих купюрах можно увидеть ВОДЯНЫЕ знаки.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   </a:t>
            </a:r>
            <a:r>
              <a:rPr lang="ru-RU" sz="1800" b="0" strike="noStrike" spc="-1" dirty="0" smtClean="0">
                <a:latin typeface="Arial"/>
              </a:rPr>
              <a:t> </a:t>
            </a:r>
            <a:r>
              <a:rPr lang="ru-RU" sz="1800" b="0" strike="noStrike" spc="-1" dirty="0">
                <a:latin typeface="Arial"/>
              </a:rPr>
              <a:t>Доверительным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223920" y="349920"/>
            <a:ext cx="9640080" cy="700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0" strike="noStrike" spc="-1" dirty="0">
                <a:latin typeface="Arial"/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 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Стать ДИПЛОМАНТОМ Московской консерватории — большая честь даже для знаменитостей.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Длинные и узкие лыжи специально предназначены для ГОНЧЕГО бега.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Внезапно до его слуха донёсся ЯВСТВЕННЫЙ звук колокольчика.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Я знал и этот монастырь, и это глубокое РЫБНОЕ озеро.</a:t>
            </a: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z="1800" b="0" strike="noStrike" spc="-1" dirty="0">
                <a:latin typeface="Arial"/>
              </a:rPr>
              <a:t>Сегодня холодно, так что я НАДЕНУ теплую куртку.</a:t>
            </a: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endParaRPr lang="ru-RU" sz="1800" b="0" strike="noStrike" spc="-1" dirty="0">
              <a:latin typeface="Arial"/>
            </a:endParaRPr>
          </a:p>
          <a:p>
            <a:r>
              <a:rPr lang="ru-RU" spc="-1" dirty="0">
                <a:latin typeface="Arial"/>
              </a:rPr>
              <a:t> </a:t>
            </a:r>
            <a:r>
              <a:rPr lang="ru-RU" spc="-1" dirty="0" smtClean="0">
                <a:latin typeface="Arial"/>
              </a:rPr>
              <a:t>                                        </a:t>
            </a:r>
            <a:r>
              <a:rPr lang="ru-RU" sz="1800" b="0" strike="noStrike" spc="-1" dirty="0" smtClean="0">
                <a:latin typeface="Arial"/>
              </a:rPr>
              <a:t>Гоночного </a:t>
            </a:r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650</Words>
  <Application>LibreOffice/6.0.2.1$Windows_X86_64 LibreOffice_project/f7f06a8f319e4b62f9bc5095aa112a65d2f3ac89</Application>
  <PresentationFormat>Произвольный</PresentationFormat>
  <Paragraphs>142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Alizarin</dc:title>
  <dc:subject/>
  <dc:creator/>
  <dc:description/>
  <cp:lastModifiedBy>Стас</cp:lastModifiedBy>
  <cp:revision>4</cp:revision>
  <dcterms:created xsi:type="dcterms:W3CDTF">2018-04-01T17:28:05Z</dcterms:created>
  <dcterms:modified xsi:type="dcterms:W3CDTF">2018-04-01T15:03:40Z</dcterms:modified>
  <dc:language>ru-RU</dc:language>
</cp:coreProperties>
</file>