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19.12.2011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74638"/>
            <a:ext cx="7472386" cy="5583254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Психолого-педагогическая работа с семьей одаренных детей  </a:t>
            </a:r>
            <a:endParaRPr lang="ru-RU" sz="6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User\Desktop\Новая папка\IMG_17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09897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214414" y="5934670"/>
            <a:ext cx="68034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Новая папка\IMG_169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500042"/>
            <a:ext cx="8839673" cy="5895993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Новая папка\IMG_16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47994"/>
            <a:ext cx="4000528" cy="681000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428860" y="5500702"/>
            <a:ext cx="41434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Матвей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543824" cy="2011354"/>
          </a:xfrm>
        </p:spPr>
        <p:txBody>
          <a:bodyPr>
            <a:noAutofit/>
          </a:bodyPr>
          <a:lstStyle/>
          <a:p>
            <a:r>
              <a:rPr lang="ru-RU" sz="3200" dirty="0" smtClean="0"/>
              <a:t>Волшебная кисть.</a:t>
            </a:r>
            <a:br>
              <a:rPr lang="ru-RU" sz="3200" dirty="0" smtClean="0"/>
            </a:br>
            <a:r>
              <a:rPr lang="ru-RU" sz="3200" dirty="0" smtClean="0"/>
              <a:t>Игрушки - квиллингушки ( квиллинг).</a:t>
            </a:r>
            <a:br>
              <a:rPr lang="ru-RU" sz="3200" dirty="0" smtClean="0"/>
            </a:br>
            <a:r>
              <a:rPr lang="ru-RU" sz="3200" dirty="0" smtClean="0"/>
              <a:t>Мой стишок - наше стихотворение.</a:t>
            </a:r>
            <a:br>
              <a:rPr lang="ru-RU" sz="3200" dirty="0" smtClean="0"/>
            </a:br>
            <a:r>
              <a:rPr lang="ru-RU" sz="3200" dirty="0" smtClean="0"/>
              <a:t>Сладкие цветы.</a:t>
            </a:r>
            <a:endParaRPr lang="ru-RU" sz="3200" dirty="0"/>
          </a:p>
        </p:txBody>
      </p:sp>
      <p:pic>
        <p:nvPicPr>
          <p:cNvPr id="3074" name="Picture 2" descr="C:\Users\User\Desktop\95b0a8289b7ca88da924b4806f47359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2653475"/>
            <a:ext cx="2571768" cy="420452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Новая папка\IMG_17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946779" cy="596743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28794" y="5786454"/>
            <a:ext cx="50080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Сладкие цветы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User\Desktop\Новая папка\IMG_17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967" y="142852"/>
            <a:ext cx="9215967" cy="635798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Новая папка\IMG_17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975" y="176213"/>
            <a:ext cx="8782050" cy="650557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Новая папка\IMG_17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0"/>
            <a:ext cx="5529254" cy="799711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Новая папка\IMG_17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8478537" cy="487681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143108" y="5429264"/>
            <a:ext cx="50068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0">
                  <a:solidFill>
                    <a:srgbClr val="FF000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Вместе с мамой</a:t>
            </a:r>
            <a:endParaRPr lang="ru-RU" sz="5400" b="1" dirty="0">
              <a:ln w="19050">
                <a:solidFill>
                  <a:srgbClr val="FF0000"/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1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117</TotalTime>
  <Words>18</Words>
  <Application>Microsoft Office PowerPoint</Application>
  <PresentationFormat>Экран (4:3)</PresentationFormat>
  <Paragraphs>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Тема1</vt:lpstr>
      <vt:lpstr>Психолого-педагогическая работа с семьей одаренных детей  </vt:lpstr>
      <vt:lpstr>Слайд 2</vt:lpstr>
      <vt:lpstr>Слайд 3</vt:lpstr>
      <vt:lpstr>Волшебная кисть. Игрушки - квиллингушки ( квиллинг). Мой стишок - наше стихотворение. Сладкие цветы.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13</cp:revision>
  <dcterms:created xsi:type="dcterms:W3CDTF">2011-12-19T11:51:21Z</dcterms:created>
  <dcterms:modified xsi:type="dcterms:W3CDTF">2011-12-19T13:59:30Z</dcterms:modified>
</cp:coreProperties>
</file>