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75" r:id="rId3"/>
    <p:sldId id="277" r:id="rId4"/>
    <p:sldId id="278" r:id="rId5"/>
    <p:sldId id="279" r:id="rId6"/>
    <p:sldId id="280" r:id="rId7"/>
    <p:sldId id="287" r:id="rId8"/>
    <p:sldId id="294" r:id="rId9"/>
    <p:sldId id="295" r:id="rId10"/>
    <p:sldId id="293" r:id="rId11"/>
    <p:sldId id="28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D01B91E-E6FD-40FF-82B7-A4252C71E04E}" type="datetimeFigureOut">
              <a:rPr lang="ru-RU" smtClean="0"/>
              <a:pPr/>
              <a:t>23.04.2015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C7F12A7-33E3-47F7-B594-2B17E65085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57158" y="928670"/>
            <a:ext cx="8572560" cy="3071834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92D050"/>
                </a:solidFill>
              </a:rPr>
              <a:t>Каким Воздухом мы дышим?</a:t>
            </a:r>
            <a:endParaRPr lang="ru-RU" sz="5400" dirty="0">
              <a:solidFill>
                <a:srgbClr val="92D05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 flipV="1">
            <a:off x="1371600" y="6715147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214290"/>
            <a:ext cx="686758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cademy Italic" pitchFamily="2" charset="0"/>
              </a:rPr>
              <a:t>Комнатные растения</a:t>
            </a:r>
          </a:p>
        </p:txBody>
      </p:sp>
      <p:pic>
        <p:nvPicPr>
          <p:cNvPr id="22531" name="Рисунок 2" descr="плющ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071563"/>
            <a:ext cx="390525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Рисунок 3" descr="алоэ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071563"/>
            <a:ext cx="4143375" cy="29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Рисунок 4" descr="d185d0bbd0bed180d0bed184d0b8d182d183d0bc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3963988"/>
            <a:ext cx="3857625" cy="2894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26064"/>
          </a:xfrm>
        </p:spPr>
        <p:txBody>
          <a:bodyPr>
            <a:noAutofit/>
          </a:bodyPr>
          <a:lstStyle/>
          <a:p>
            <a:r>
              <a:rPr lang="ru-RU" sz="6600" dirty="0" smtClean="0"/>
              <a:t>Спасибо </a:t>
            </a:r>
            <a:br>
              <a:rPr lang="ru-RU" sz="6600" dirty="0" smtClean="0"/>
            </a:br>
            <a:r>
              <a:rPr lang="ru-RU" sz="6600" dirty="0" smtClean="0"/>
              <a:t>за </a:t>
            </a:r>
            <a:br>
              <a:rPr lang="ru-RU" sz="6600" dirty="0" smtClean="0"/>
            </a:br>
            <a:r>
              <a:rPr lang="ru-RU" sz="6600" dirty="0" smtClean="0"/>
              <a:t>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64399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источники загрязнения воздуха</a:t>
            </a:r>
          </a:p>
        </p:txBody>
      </p:sp>
      <p:graphicFrame>
        <p:nvGraphicFramePr>
          <p:cNvPr id="14339" name="Диаграмма 2"/>
          <p:cNvGraphicFramePr>
            <a:graphicFrameLocks/>
          </p:cNvGraphicFramePr>
          <p:nvPr/>
        </p:nvGraphicFramePr>
        <p:xfrm>
          <a:off x="428596" y="2285992"/>
          <a:ext cx="6715172" cy="3429024"/>
        </p:xfrm>
        <a:graphic>
          <a:graphicData uri="http://schemas.openxmlformats.org/presentationml/2006/ole">
            <p:oleObj spid="_x0000_s1026" r:id="rId3" imgW="8571719" imgH="524911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57166"/>
            <a:ext cx="797205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/>
                <a:solidFill>
                  <a:srgbClr val="C00000"/>
                </a:solidFill>
                <a:latin typeface="Academy Italic" pitchFamily="2" charset="0"/>
              </a:rPr>
              <a:t>Наше местоположение</a:t>
            </a:r>
          </a:p>
        </p:txBody>
      </p:sp>
      <p:pic>
        <p:nvPicPr>
          <p:cNvPr id="16387" name="Рисунок 2" descr="карта Курчатов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1357313"/>
            <a:ext cx="8524875" cy="5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143500" y="2428875"/>
            <a:ext cx="2214563" cy="1285875"/>
          </a:xfrm>
          <a:prstGeom prst="rect">
            <a:avLst/>
          </a:prstGeom>
          <a:solidFill>
            <a:schemeClr val="accent3">
              <a:alpha val="10000"/>
            </a:schemeClr>
          </a:solidFill>
          <a:ln w="635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88" y="4643438"/>
            <a:ext cx="8572500" cy="1500187"/>
          </a:xfrm>
          <a:prstGeom prst="rect">
            <a:avLst/>
          </a:prstGeom>
          <a:solidFill>
            <a:srgbClr val="FF0000">
              <a:alpha val="8000"/>
            </a:srgbClr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072438" y="1428750"/>
            <a:ext cx="285750" cy="3214688"/>
          </a:xfrm>
          <a:prstGeom prst="rect">
            <a:avLst/>
          </a:prstGeom>
          <a:solidFill>
            <a:srgbClr val="FF0000">
              <a:alpha val="8000"/>
            </a:srgbClr>
          </a:solidFill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" name="Рисунок 2" descr="карта Курчатова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8524875" cy="531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тополь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80025"/>
            <a:ext cx="209550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5" descr="клен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25" y="0"/>
            <a:ext cx="1857375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4" descr="береза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63" y="5429250"/>
            <a:ext cx="178593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071670" y="214290"/>
            <a:ext cx="513243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Видовой состав</a:t>
            </a:r>
          </a:p>
        </p:txBody>
      </p:sp>
      <p:pic>
        <p:nvPicPr>
          <p:cNvPr id="17414" name="Рисунок 3" descr="ива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714500" cy="228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38" y="1397000"/>
          <a:ext cx="6786610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0961"/>
                <a:gridCol w="299564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dirty="0" smtClean="0"/>
                        <a:t>Виды</a:t>
                      </a:r>
                      <a:r>
                        <a:rPr lang="ru-RU" sz="3600" b="1" u="sng" baseline="0" dirty="0" smtClean="0"/>
                        <a:t> деревьев</a:t>
                      </a:r>
                      <a:endParaRPr lang="ru-RU" sz="3600" b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b="1" u="sng" dirty="0" smtClean="0"/>
                        <a:t>Количество</a:t>
                      </a:r>
                      <a:endParaRPr lang="ru-RU" sz="3600" b="1" u="sng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Тополь</a:t>
                      </a:r>
                      <a:endParaRPr lang="ru-RU" sz="3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56</a:t>
                      </a:r>
                      <a:endParaRPr lang="ru-RU" sz="3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Клен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7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Береза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12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Ива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5</a:t>
                      </a:r>
                      <a:endParaRPr lang="ru-RU" sz="36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Рябина</a:t>
                      </a:r>
                      <a:endParaRPr lang="ru-RU" sz="3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Каштан</a:t>
                      </a:r>
                      <a:endParaRPr lang="ru-RU" sz="3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3</a:t>
                      </a:r>
                      <a:endParaRPr lang="ru-RU" sz="36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14282" y="500042"/>
          <a:ext cx="8697912" cy="5588000"/>
        </p:xfrm>
        <a:graphic>
          <a:graphicData uri="http://schemas.openxmlformats.org/presentationml/2006/ole">
            <p:oleObj spid="_x0000_s3074" name="Документ" r:id="rId3" imgW="7905545" imgH="5305871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285728"/>
            <a:ext cx="554780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ln w="18415" cmpd="sng">
                  <a:solidFill>
                    <a:srgbClr val="FFC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Пылевая ловушка</a:t>
            </a:r>
          </a:p>
        </p:txBody>
      </p:sp>
      <p:pic>
        <p:nvPicPr>
          <p:cNvPr id="18435" name="Рисунок 2" descr="Фотографии 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1643063"/>
            <a:ext cx="8128000" cy="483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285728"/>
            <a:ext cx="6425029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Результат работы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313" y="1397000"/>
          <a:ext cx="86440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10"/>
                <a:gridCol w="3178990"/>
                <a:gridCol w="2161000"/>
                <a:gridCol w="2161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№ </a:t>
                      </a:r>
                      <a:r>
                        <a:rPr lang="ru-RU" sz="2400" dirty="0" err="1" smtClean="0"/>
                        <a:t>п</a:t>
                      </a:r>
                      <a:r>
                        <a:rPr lang="ru-RU" sz="2400" dirty="0" smtClean="0"/>
                        <a:t>/</a:t>
                      </a:r>
                      <a:r>
                        <a:rPr lang="ru-RU" sz="2400" dirty="0" err="1" smtClean="0"/>
                        <a:t>п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Участок школьной территории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Количество пылевых частиц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Степень запыленности</a:t>
                      </a:r>
                      <a:endParaRPr lang="ru-RU" sz="2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Стадион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Умеренная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Зеленые насаждения у забора</a:t>
                      </a:r>
                      <a:r>
                        <a:rPr lang="ru-RU" sz="2400" baseline="0" dirty="0" smtClean="0"/>
                        <a:t> (восток)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62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Сильная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Зеленые насаждения у забора</a:t>
                      </a:r>
                      <a:r>
                        <a:rPr lang="ru-RU" sz="2400" baseline="0" dirty="0" smtClean="0"/>
                        <a:t> (юг)</a:t>
                      </a:r>
                      <a:endParaRPr lang="ru-RU" sz="2400" dirty="0" smtClean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58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Сильная</a:t>
                      </a:r>
                      <a:endParaRPr lang="ru-RU" sz="24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Зеленые насаждения у забора</a:t>
                      </a:r>
                      <a:r>
                        <a:rPr lang="ru-RU" sz="2400" baseline="0" dirty="0" smtClean="0"/>
                        <a:t> (север)</a:t>
                      </a:r>
                      <a:endParaRPr lang="ru-RU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45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Умеренная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Лишайники</a:t>
            </a:r>
            <a:endParaRPr lang="ru-RU" sz="4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357298"/>
            <a:ext cx="7929617" cy="528641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Лишайники на пришкольной территории</a:t>
            </a:r>
            <a:endParaRPr lang="ru-RU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Накипные 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Листоватые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 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Содержимое 7" descr="листоватый.jpg"/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>
            <a:off x="4929190" y="2571744"/>
            <a:ext cx="3757610" cy="3857652"/>
          </a:xfrm>
        </p:spPr>
      </p:pic>
      <p:pic>
        <p:nvPicPr>
          <p:cNvPr id="10" name="Содержимое 9" descr="1350428.jpg"/>
          <p:cNvPicPr>
            <a:picLocks noGrp="1" noChangeAspect="1"/>
          </p:cNvPicPr>
          <p:nvPr>
            <p:ph sz="quarter" idx="2"/>
          </p:nvPr>
        </p:nvPicPr>
        <p:blipFill>
          <a:blip r:embed="rId3"/>
          <a:stretch>
            <a:fillRect/>
          </a:stretch>
        </p:blipFill>
        <p:spPr>
          <a:xfrm>
            <a:off x="642910" y="2500306"/>
            <a:ext cx="4040188" cy="400052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168</TotalTime>
  <Words>86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Апекс</vt:lpstr>
      <vt:lpstr>Лист Microsoft Office Excel 97-2003</vt:lpstr>
      <vt:lpstr>Документ Microsoft Office Word</vt:lpstr>
      <vt:lpstr>Каким Воздухом мы дышим?</vt:lpstr>
      <vt:lpstr>Слайд 2</vt:lpstr>
      <vt:lpstr>Слайд 3</vt:lpstr>
      <vt:lpstr>Слайд 4</vt:lpstr>
      <vt:lpstr>Слайд 5</vt:lpstr>
      <vt:lpstr>Слайд 6</vt:lpstr>
      <vt:lpstr>Слайд 7</vt:lpstr>
      <vt:lpstr>Лишайники</vt:lpstr>
      <vt:lpstr>Лишайники на пришкольной территории</vt:lpstr>
      <vt:lpstr>Слайд 10</vt:lpstr>
      <vt:lpstr>Спасибо  за 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ИКТ  в проектной деятельности  по   биологии</dc:title>
  <dc:creator>XP</dc:creator>
  <cp:lastModifiedBy>Егор Бобров</cp:lastModifiedBy>
  <cp:revision>22</cp:revision>
  <dcterms:created xsi:type="dcterms:W3CDTF">2013-01-10T22:17:18Z</dcterms:created>
  <dcterms:modified xsi:type="dcterms:W3CDTF">2015-04-23T20:58:52Z</dcterms:modified>
</cp:coreProperties>
</file>