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3" r:id="rId4"/>
    <p:sldId id="260" r:id="rId5"/>
    <p:sldId id="268" r:id="rId6"/>
    <p:sldId id="269" r:id="rId7"/>
    <p:sldId id="267" r:id="rId8"/>
    <p:sldId id="266" r:id="rId9"/>
    <p:sldId id="270" r:id="rId10"/>
    <p:sldId id="273" r:id="rId11"/>
    <p:sldId id="271" r:id="rId12"/>
    <p:sldId id="278" r:id="rId13"/>
    <p:sldId id="272" r:id="rId14"/>
    <p:sldId id="275" r:id="rId15"/>
    <p:sldId id="276" r:id="rId1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51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229B6F00-EFFC-43C8-BD32-EE815563C1DC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9800" y="750888"/>
            <a:ext cx="5008563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817" y="4759643"/>
            <a:ext cx="5510530" cy="4509135"/>
          </a:xfrm>
          <a:prstGeom prst="rect">
            <a:avLst/>
          </a:prstGeom>
        </p:spPr>
        <p:txBody>
          <a:bodyPr vert="horz" lIns="96616" tIns="48308" rIns="96616" bIns="48308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901698" y="9517546"/>
            <a:ext cx="2984871" cy="501015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28E8EB2C-9F48-4A25-8E61-2F38DA694D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8EB2C-9F48-4A25-8E61-2F38DA694D8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171199-8569-42C3-B023-A49E5BA539D7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DD7BF-B379-4871-971D-F3E68EE482F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Neizvesten-Nash-lyubiyy-detskiy-sad-My-privykli-s-detstva-kazhdyy-den_-minus-Anastasiya-Bas(muzofon.com)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-408248"/>
            <a:ext cx="7552928" cy="816496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Здоровые зубы»</a:t>
            </a:r>
          </a:p>
          <a:p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     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             Воспитатель</a:t>
            </a:r>
            <a:r>
              <a:rPr lang="en-US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: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28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Рябичкина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Н.П.</a:t>
            </a:r>
            <a:endParaRPr lang="ru-RU" sz="2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Рисунок 3" descr="i (2)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1988840"/>
            <a:ext cx="4415985" cy="28061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Neizvesten-Nash-lyubiyy-detskiy-sad-My-privykli-s-detstva-kazhdyy-den_-minus-Anastasiya-Ba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 flipH="1">
            <a:off x="244475" y="5229201"/>
            <a:ext cx="144016" cy="144016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21" showWhenStopped="0">
                <p:cTn id="3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0" y="836712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Организованная деятельность в режимных моментах: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Д/игра «Вредное - полезное».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закреплять представление о вреде сладостей и пользе овощей и фруктов.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Обследование муляжа скелета человека, в частности челюсти человека.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Чтение произведения «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Мойдодыр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» К.Чуковский.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Сюжетно-ролевая игра « На приёме у стоматолога».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-Расширять и уточнять знания о враче-стоматологе.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-Формировать доверие к врачу-стоматологу.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2555776" y="3573016"/>
            <a:ext cx="6588224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Изодеятельность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Аппликация «Зубная щётка».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Рисование иллюстрации для рукописной  книги  «Новогоднее приключение Королевы зубной щетки»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родителями: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Консультация для родителей «Что нужно знать о детских зубках родителям».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Подготовка фотографий для стенда « Как я чищу зубки».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7964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3 неделя.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Непосредственная образовательная деятельность: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Конспект НОД Тема: "Поможем Незнайке вылечить зубки" 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Беседа  «</a:t>
            </a:r>
            <a:r>
              <a:rPr lang="ru-RU" dirty="0" smtClean="0">
                <a:solidFill>
                  <a:srgbClr val="55555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Что такое кариес».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«Антошка учится быть аккуратным»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Цель: 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Дать детям понятия «десна», «массаж дёсен».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Закреплять навык самостоятельной последовательной  чистки зубов.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Формировать навык массажа дёсен круговыми движениями зубной щётки.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83768" y="2924944"/>
            <a:ext cx="6660232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Организованная деятельность в режимных моментах: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Д/игра «Мишка -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Ушастик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чистит зубы»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дать детям представление о микробах, о том , что зубную щётку надо менять каждое новое время года.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Беседа по мультфильму: « Королева Зубная щётка».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Аппликация с элементами рисования «Больные и здоровые зубки».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Сказочная мастерская: «Королева зубная щетка» ( из натуральной щетки)</a:t>
            </a:r>
            <a:endParaRPr lang="ru-RU" sz="1400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родителями: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Подготовка фотографий для стенда « Как мы чистим зубки дома».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Просмотр дома  с детьми мультфильма « Королева Зубная щётка».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036496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7964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4 неделя.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Непосредственная образовательная деятельность: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«Здоровые зубы - здоровью любы».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познакомить детей с элементарным строением зуба, учить правильно ухаживать за зубами, прививать любовь к своему организму, желание заботиться о нем.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Организованная деятельность в режимных моментах: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Д/игра «Хорошо - плохо для зубов».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Чтение произведения Б.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Заходера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Ма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Тари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- Кари».</a:t>
            </a:r>
            <a:endParaRPr lang="ru-RU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Изготовление щёток из бросового материала для оформления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фотостенда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: «Как я чищу зубки дома».</a:t>
            </a:r>
            <a:endParaRPr lang="ru-RU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Беседа по мультфильму «Доктор Заяц».</a:t>
            </a:r>
            <a:endParaRPr lang="ru-RU" dirty="0" smtClean="0"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Сочинение сказки для конкурса «Фантазия и игра»: «В королевстве Зубной щётки».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4293096"/>
            <a:ext cx="66602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родителями: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Просмотр дома с детьми  мультфильма «Доктор Заяц».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Оформление </a:t>
            </a:r>
            <a:r>
              <a:rPr lang="ru-RU" dirty="0" err="1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фотостенда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« Здоровые зубки».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1124744"/>
            <a:ext cx="914400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F79646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Итоговый этап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1. Презентация для детей « Как мы чистим зубки дома».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Встреча  со стоматологом и  студентами из медицинской академии стоматологического факультета: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Викторина «Что мы знаем о зубах»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Награждение победителей викторины.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«Мастер - класс» - как  правильно чистить зубы и держать зубную щетку. Что полезно и вредно для зубов.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Участие детей в муниципальном конкурсе «Фантазия и игра». Сказка « В королевстве Зубной щётки».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556792"/>
            <a:ext cx="892899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prstClr val="white"/>
                </a:solidFill>
                <a:latin typeface="Arial" pitchFamily="34" charset="0"/>
                <a:ea typeface="+mj-ea"/>
                <a:cs typeface="Arial" pitchFamily="34" charset="0"/>
              </a:rPr>
              <a:t>Работа с родителями:</a:t>
            </a:r>
            <a:r>
              <a:rPr lang="ru-RU" sz="40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Консультация «Как защитить детские зубы от кариеса».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latin typeface="Arial" pitchFamily="34" charset="0"/>
                <a:cs typeface="Arial" pitchFamily="34" charset="0"/>
              </a:rPr>
              <a:t>Памятка «Содержите в чистоте зубную»</a:t>
            </a:r>
            <a: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dirty="0" smtClean="0">
                <a:solidFill>
                  <a:schemeClr val="hlink"/>
                </a:solidFill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</a:t>
            </a:r>
            <a:b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ЗА</a:t>
            </a:r>
            <a:b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ВНИМАНИЕ.</a:t>
            </a:r>
            <a:endParaRPr lang="ru-RU" sz="7200" b="1" dirty="0">
              <a:solidFill>
                <a:schemeClr val="tx2">
                  <a:lumMod val="75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84784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u="sng" dirty="0" smtClean="0">
                <a:solidFill>
                  <a:schemeClr val="bg1"/>
                </a:solidFill>
                <a:latin typeface="Bookman Old Style" pitchFamily="18" charset="0"/>
              </a:rPr>
              <a:t>Паспорт проекта:</a:t>
            </a:r>
            <a:r>
              <a:rPr lang="ru-RU" sz="2400" dirty="0" smtClean="0">
                <a:latin typeface="Bookman Old Style" pitchFamily="18" charset="0"/>
              </a:rPr>
              <a:t/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ВИД ПРОЕКТА: </a:t>
            </a:r>
            <a:r>
              <a:rPr lang="ru-RU" sz="2400" dirty="0">
                <a:latin typeface="Bookman Old Style" pitchFamily="18" charset="0"/>
              </a:rPr>
              <a:t> </a:t>
            </a:r>
            <a:r>
              <a:rPr lang="ru-RU" sz="2400" dirty="0" smtClean="0">
                <a:latin typeface="Bookman Old Style" pitchFamily="18" charset="0"/>
              </a:rPr>
              <a:t>познавательно-исследовательский</a:t>
            </a:r>
            <a:r>
              <a:rPr lang="ru-RU" sz="2400" dirty="0">
                <a:latin typeface="Bookman Old Style" pitchFamily="18" charset="0"/>
              </a:rPr>
              <a:t/>
            </a:r>
            <a:br>
              <a:rPr lang="ru-RU" sz="2400" dirty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ПРОДОЛЖИТЕЛЬСНОТЬ ПРОЕКТА : </a:t>
            </a:r>
            <a:r>
              <a:rPr lang="ru-RU" sz="2400" dirty="0" smtClean="0">
                <a:latin typeface="Bookman Old Style" pitchFamily="18" charset="0"/>
              </a:rPr>
              <a:t>среднесрочный (4 недели)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УЧАСТНИКИ ПРОЕКТА: </a:t>
            </a:r>
            <a:r>
              <a:rPr lang="ru-RU" sz="2400" dirty="0" smtClean="0">
                <a:latin typeface="Bookman Old Style" pitchFamily="18" charset="0"/>
              </a:rPr>
              <a:t>дети старшей группы, воспитатель Золотарева Н. В., родители.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b="1" u="sng" dirty="0" smtClean="0">
                <a:solidFill>
                  <a:srgbClr val="002060"/>
                </a:solidFill>
                <a:latin typeface="Bookman Old Style" pitchFamily="18" charset="0"/>
              </a:rPr>
              <a:t>Интеграция образовательных областей : </a:t>
            </a:r>
            <a:r>
              <a:rPr lang="ru-RU" sz="2400" dirty="0" smtClean="0">
                <a:latin typeface="Bookman Old Style" pitchFamily="18" charset="0"/>
              </a:rPr>
              <a:t>познавательное развитие, речевое развитие, физическое</a:t>
            </a:r>
            <a:br>
              <a:rPr lang="ru-RU" sz="2400" dirty="0" smtClean="0">
                <a:latin typeface="Bookman Old Style" pitchFamily="18" charset="0"/>
              </a:rPr>
            </a:br>
            <a:r>
              <a:rPr lang="ru-RU" sz="2400" dirty="0" smtClean="0">
                <a:latin typeface="Bookman Old Style" pitchFamily="18" charset="0"/>
              </a:rPr>
              <a:t> развитие</a:t>
            </a:r>
            <a:r>
              <a:rPr lang="ru-RU" sz="2400" dirty="0" smtClean="0"/>
              <a:t>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3" name="Рисунок 2" descr="оо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51850" y="4869160"/>
            <a:ext cx="1492150" cy="1988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шарж-зуба-к-а-я-зубную-пасту-на-ее-зубную-щетку-3639866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028384" y="5874542"/>
            <a:ext cx="1115616" cy="983458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683568" y="1052736"/>
            <a:ext cx="7992888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Актуальность темы: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Кариес зубов остается одним самых распространенных заболеваний детей дошкольного возраста в России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Проблема сохранения здоровья зубов у детей не может быть решена без целенаправленного и своевременного формирования у детей привычки поддержания в здоровом состоянии зубов и десен, культуры гигиены полости рта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55776" y="4365104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Учить детей ухаживать за полотью рта никогда не поздно. Выработанная еще в детстве привычка поддерживать зубы и десны в здоровом состоянии в будущем поможет вам избежать многих проблем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  <a:t/>
            </a:r>
            <a:br>
              <a:rPr lang="ru-RU" sz="2700" b="1" i="1" u="sng" dirty="0" smtClean="0">
                <a:solidFill>
                  <a:srgbClr val="FFFF00"/>
                </a:solidFill>
                <a:latin typeface="Bookman Old Style" pitchFamily="18" charset="0"/>
              </a:rPr>
            </a:br>
            <a:endParaRPr lang="ru-RU" i="1" dirty="0">
              <a:latin typeface="Bookman Old Style" pitchFamily="18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1520" y="980728"/>
            <a:ext cx="86764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Цель проекта: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формирование навыков профилактики и гигиены полости рта у детей дошкольного возраста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 проекта: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1)Расширять знания детей о гигиене полости рта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2) Учить правильно и последовательно чистить зубы, пользоваться зубной щеткой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4149080"/>
            <a:ext cx="633670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3) Воспитывать доброжелательное отношение к посещению врача стоматолога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4) Воспитывать у детей и их родителей личную ответственность за сохранение своего здоровья и здоровья своих детей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39552" y="188640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Участники проекта: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Воспитатели, дети старшей группы, родители.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Срок реализации проекта: 1 месяц (ноябрь 2016г.)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55576" y="1412776"/>
            <a:ext cx="7776864" cy="2246769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Этапы реализации проекта: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Подготовительный этап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Подбор методической, художественной литературы, иллюстративного материала по данной теме</a:t>
            </a: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2. Составление плана реализации проекта.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Диагностика знаний детей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627784" y="4077072"/>
            <a:ext cx="5904656" cy="76944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Подготовка консультаций для родителей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b="1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5.</a:t>
            </a:r>
            <a:r>
              <a:rPr lang="ru-RU" b="1" dirty="0" smtClean="0">
                <a:solidFill>
                  <a:srgbClr val="555555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lang="ru-RU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Разработка презентации проекта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620688"/>
            <a:ext cx="914400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Основной этап</a:t>
            </a:r>
            <a:endParaRPr lang="ru-RU" dirty="0" smtClean="0">
              <a:latin typeface="Arial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Реализация  проекта по плану</a:t>
            </a: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Итоговый этап: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Презентация для детей « Как мы чистим зубки дома»</a:t>
            </a:r>
          </a:p>
          <a:p>
            <a:pPr marL="228600" lvl="0" indent="-228600" eaLnBrk="0" fontAlgn="base" hangingPunct="0">
              <a:spcBef>
                <a:spcPct val="0"/>
              </a:spcBef>
              <a:spcAft>
                <a:spcPct val="0"/>
              </a:spcAft>
              <a:buAutoNum type="arabicPeriod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Встреча  со стоматологом и  студентами из медицинской академии стоматологического факультета: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Викторина «Что мы знаем о зубах»</a:t>
            </a: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«Мастер - класс» - как правильно чистить зубы и держать зубную щетку. Что полезно, а что  вредно для зубов.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55776" y="3861048"/>
            <a:ext cx="65882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3. Участие детей в муниципальном конкурсе «Фантазия и игра». Сказка « В королевстве Зубной щётки»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4. Создание презентации проекта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8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Times New Roman" pitchFamily="18" charset="0"/>
              </a:rPr>
              <a:t>5.Презентация проекта на педагогическом совете «Здоровые зубки»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153888"/>
            <a:ext cx="9144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Реализация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7964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неделя.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Непосредственная образовательная деятельность: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Познавательно-исследовательская деятельность «Познакомимся с нашими зубами»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Цель: познакомить детей со строением зубов, их назначениями и функцией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Беседы: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-«Почему нужно чистить зубы».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-«Полезная и вредная еда для наших зубов».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555776" y="4077072"/>
            <a:ext cx="6588224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Организованная деятельность в режимных моментах: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Д/игра «Заяц чистит зубы».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закрепить у детей знания о пользе молочных и овощных продуктов, вреде сладостей.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Д/игра «Угадай, что это».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закрепить представление о пользе сырых овощей и фруктов.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 детям презентации «Детская поликлиника».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Загадки  о зубах, щётке, воде, пасте.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Чтение стихотворения С.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Войтюк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«Беззубый джентльмен».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Лепка «Зуб-великан».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043608" y="1844824"/>
            <a:ext cx="741682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Взаимодействие с родителя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Консультация для родителей «Диета для умниц».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нужно знать родителям о детских зубках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Консультация детского педиатра «Как лучше ухаживать за зубками  детей дома»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548680"/>
            <a:ext cx="925252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F79646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неделя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Непосредственная образовательная деятельность: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«Чтобы зубки не болели»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-Познакомить с правилами ухода за зубами.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-Дать информацию о зубной щетке, как о предмете личной гигиены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-Научить технике чистки зубов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Разучивание стихотворения Б.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Заходера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 «Всё о зубах», используя 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мнемотаблицы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483768" y="4437112"/>
            <a:ext cx="6660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Беседа «Моя зубная щётка»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Алгоритм чистки зубов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Пальчиковый театр «Зубик - </a:t>
            </a:r>
            <a:r>
              <a:rPr lang="ru-RU" sz="2400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знайка</a:t>
            </a:r>
            <a:r>
              <a:rPr lang="ru-RU" sz="2400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939</Words>
  <Application>Microsoft Office PowerPoint</Application>
  <PresentationFormat>Экран (4:3)</PresentationFormat>
  <Paragraphs>149</Paragraphs>
  <Slides>15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 Паспорт проекта: ВИД ПРОЕКТА:  познавательно-исследовательский ПРОДОЛЖИТЕЛЬСНОТЬ ПРОЕКТА : среднесрочный (4 недели) УЧАСТНИКИ ПРОЕКТА: дети старшей группы, воспитатель Золотарева Н. В., родители. Интеграция образовательных областей : познавательное развитие, речевое развитие, физическое  развитие. </vt:lpstr>
      <vt:lpstr>Слайд 3</vt:lpstr>
      <vt:lpstr>      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«Золотухинский детский сад комбинированного вида второй  категории»</dc:title>
  <dc:creator>ДАРЬЯ</dc:creator>
  <cp:lastModifiedBy>Анатолий</cp:lastModifiedBy>
  <cp:revision>62</cp:revision>
  <dcterms:created xsi:type="dcterms:W3CDTF">2016-02-13T08:31:24Z</dcterms:created>
  <dcterms:modified xsi:type="dcterms:W3CDTF">2017-04-23T19:20:15Z</dcterms:modified>
</cp:coreProperties>
</file>