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8" r:id="rId4"/>
    <p:sldId id="259" r:id="rId5"/>
    <p:sldId id="261" r:id="rId6"/>
    <p:sldId id="262" r:id="rId7"/>
    <p:sldId id="263" r:id="rId8"/>
    <p:sldId id="265" r:id="rId9"/>
    <p:sldId id="266" r:id="rId10"/>
    <p:sldId id="267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57" r:id="rId20"/>
    <p:sldId id="260" r:id="rId21"/>
    <p:sldId id="264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1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492896"/>
            <a:ext cx="7772400" cy="2160240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математические</a:t>
            </a:r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ds02.infourok.ru/uploads/ex/08e1/0001ca18-c0534cac/img4.jpg"/>
          <p:cNvPicPr>
            <a:picLocks noChangeAspect="1" noChangeArrowheads="1"/>
          </p:cNvPicPr>
          <p:nvPr/>
        </p:nvPicPr>
        <p:blipFill>
          <a:blip r:embed="rId2" cstate="print"/>
          <a:srcRect l="57487" t="73499"/>
          <a:stretch>
            <a:fillRect/>
          </a:stretch>
        </p:blipFill>
        <p:spPr bwMode="auto">
          <a:xfrm>
            <a:off x="5148064" y="4941168"/>
            <a:ext cx="3887416" cy="1817441"/>
          </a:xfrm>
          <a:prstGeom prst="rect">
            <a:avLst/>
          </a:prstGeom>
          <a:noFill/>
        </p:spPr>
      </p:pic>
      <p:pic>
        <p:nvPicPr>
          <p:cNvPr id="2052" name="Picture 4" descr="http://900igr.net/up/datas/156108/053.jpg"/>
          <p:cNvPicPr>
            <a:picLocks noChangeAspect="1" noChangeArrowheads="1"/>
          </p:cNvPicPr>
          <p:nvPr/>
        </p:nvPicPr>
        <p:blipFill>
          <a:blip r:embed="rId3" cstate="print"/>
          <a:srcRect l="27950" b="65351"/>
          <a:stretch>
            <a:fillRect/>
          </a:stretch>
        </p:blipFill>
        <p:spPr bwMode="auto">
          <a:xfrm>
            <a:off x="0" y="0"/>
            <a:ext cx="9144000" cy="2376264"/>
          </a:xfrm>
          <a:prstGeom prst="rect">
            <a:avLst/>
          </a:prstGeom>
          <a:noFill/>
        </p:spPr>
      </p:pic>
      <p:pic>
        <p:nvPicPr>
          <p:cNvPr id="2054" name="Picture 6" descr="http://smailiki.ucoz.net/_ph/64/2/589143712.gif?1513533496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5013176"/>
            <a:ext cx="1466204" cy="13614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МЕДИАНА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24578" name="Picture 2" descr="http://womanadvice.ru/sites/default/files/34/2016-05-19_1107/matematicheskie_rebusy_19.jpg"/>
          <p:cNvPicPr>
            <a:picLocks noChangeAspect="1" noChangeArrowheads="1"/>
          </p:cNvPicPr>
          <p:nvPr/>
        </p:nvPicPr>
        <p:blipFill>
          <a:blip r:embed="rId2" cstate="print"/>
          <a:srcRect b="29839"/>
          <a:stretch>
            <a:fillRect/>
          </a:stretch>
        </p:blipFill>
        <p:spPr bwMode="auto">
          <a:xfrm>
            <a:off x="1331640" y="260648"/>
            <a:ext cx="6108948" cy="2880320"/>
          </a:xfrm>
          <a:prstGeom prst="rect">
            <a:avLst/>
          </a:prstGeom>
          <a:noFill/>
        </p:spPr>
      </p:pic>
      <p:pic>
        <p:nvPicPr>
          <p:cNvPr id="24580" name="Picture 4" descr="http://smailiki.ucoz.net/_ph/64/2/589143712.gif?151353349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5517232"/>
            <a:ext cx="533400" cy="495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КАСАТЕЛЬНАЯ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26626" name="Picture 2" descr="http://womanadvice.ru/sites/default/files/34/2016-05-19_1107/matematicheskie_rebusy_17.jpg"/>
          <p:cNvPicPr>
            <a:picLocks noChangeAspect="1" noChangeArrowheads="1"/>
          </p:cNvPicPr>
          <p:nvPr/>
        </p:nvPicPr>
        <p:blipFill>
          <a:blip r:embed="rId2" cstate="print"/>
          <a:srcRect b="27464"/>
          <a:stretch>
            <a:fillRect/>
          </a:stretch>
        </p:blipFill>
        <p:spPr bwMode="auto">
          <a:xfrm>
            <a:off x="1547664" y="548680"/>
            <a:ext cx="6172200" cy="3240360"/>
          </a:xfrm>
          <a:prstGeom prst="rect">
            <a:avLst/>
          </a:prstGeom>
          <a:noFill/>
        </p:spPr>
      </p:pic>
      <p:pic>
        <p:nvPicPr>
          <p:cNvPr id="26628" name="Picture 4" descr="http://smailiki.ucoz.net/_ph/64/2/589143712.gif?151353349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5517232"/>
            <a:ext cx="533400" cy="495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ПАРАЛЛЕЛЕПИПЕД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27650" name="Picture 2" descr="http://womanadvice.ru/sites/default/files/34/2016-05-19_1107/matematicheskie_rebusy_15.jpg"/>
          <p:cNvPicPr>
            <a:picLocks noChangeAspect="1" noChangeArrowheads="1"/>
          </p:cNvPicPr>
          <p:nvPr/>
        </p:nvPicPr>
        <p:blipFill>
          <a:blip r:embed="rId2" cstate="print"/>
          <a:srcRect b="24743"/>
          <a:stretch>
            <a:fillRect/>
          </a:stretch>
        </p:blipFill>
        <p:spPr bwMode="auto">
          <a:xfrm>
            <a:off x="899592" y="548680"/>
            <a:ext cx="7286625" cy="3960440"/>
          </a:xfrm>
          <a:prstGeom prst="rect">
            <a:avLst/>
          </a:prstGeom>
          <a:noFill/>
        </p:spPr>
      </p:pic>
      <p:pic>
        <p:nvPicPr>
          <p:cNvPr id="27652" name="Picture 4" descr="http://smailiki.ucoz.net/_ph/64/2/589143712.gif?151353349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5517232"/>
            <a:ext cx="533400" cy="495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ПАРАЛЛЕЛЕПИПЕД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28674" name="Picture 2" descr="http://mihailovoschool.ucoz.ru/Image/Rebus_3/rebus_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2559" y="1196752"/>
            <a:ext cx="8531448" cy="3384376"/>
          </a:xfrm>
          <a:prstGeom prst="rect">
            <a:avLst/>
          </a:prstGeom>
          <a:noFill/>
        </p:spPr>
      </p:pic>
      <p:pic>
        <p:nvPicPr>
          <p:cNvPr id="28676" name="Picture 4" descr="http://smailiki.ucoz.net/_ph/64/2/589143712.gif?151353349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5733256"/>
            <a:ext cx="533400" cy="495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ТРАНСПОРТИР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29698" name="Picture 2" descr="http://mypresentation.ru/documents/a91bcf4f8baf45c158300e742d887b32/img14.jpg"/>
          <p:cNvPicPr>
            <a:picLocks noChangeAspect="1" noChangeArrowheads="1"/>
          </p:cNvPicPr>
          <p:nvPr/>
        </p:nvPicPr>
        <p:blipFill>
          <a:blip r:embed="rId2" cstate="print"/>
          <a:srcRect l="5670" t="31500" b="5501"/>
          <a:stretch>
            <a:fillRect/>
          </a:stretch>
        </p:blipFill>
        <p:spPr bwMode="auto">
          <a:xfrm>
            <a:off x="827584" y="476672"/>
            <a:ext cx="7187952" cy="3600400"/>
          </a:xfrm>
          <a:prstGeom prst="rect">
            <a:avLst/>
          </a:prstGeom>
          <a:noFill/>
        </p:spPr>
      </p:pic>
      <p:pic>
        <p:nvPicPr>
          <p:cNvPr id="29700" name="Picture 4" descr="http://smailiki.ucoz.net/_ph/64/2/589143712.gif?151353349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5589240"/>
            <a:ext cx="533400" cy="495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КВАДРАТ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30722" name="Picture 2" descr="https://ds02.infourok.ru/uploads/ex/03a5/000819f4-4a3946e5/1/img2.jpg"/>
          <p:cNvPicPr>
            <a:picLocks noChangeAspect="1" noChangeArrowheads="1"/>
          </p:cNvPicPr>
          <p:nvPr/>
        </p:nvPicPr>
        <p:blipFill>
          <a:blip r:embed="rId2" cstate="print"/>
          <a:srcRect l="4725" t="20600" r="5113" b="31100"/>
          <a:stretch>
            <a:fillRect/>
          </a:stretch>
        </p:blipFill>
        <p:spPr bwMode="auto">
          <a:xfrm>
            <a:off x="323528" y="620688"/>
            <a:ext cx="8244408" cy="3312368"/>
          </a:xfrm>
          <a:prstGeom prst="rect">
            <a:avLst/>
          </a:prstGeom>
          <a:noFill/>
        </p:spPr>
      </p:pic>
      <p:pic>
        <p:nvPicPr>
          <p:cNvPr id="30724" name="Picture 4" descr="http://smailiki.ucoz.net/_ph/64/2/589143712.gif?151353349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5445224"/>
            <a:ext cx="533400" cy="495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ЛИНЕЙКА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31746" name="Picture 2" descr="http://uslide.ru/images/4/10198/960/img14.jpg"/>
          <p:cNvPicPr>
            <a:picLocks noChangeAspect="1" noChangeArrowheads="1"/>
          </p:cNvPicPr>
          <p:nvPr/>
        </p:nvPicPr>
        <p:blipFill>
          <a:blip r:embed="rId2" cstate="print"/>
          <a:srcRect l="18900" t="37799" r="29913" b="32801"/>
          <a:stretch>
            <a:fillRect/>
          </a:stretch>
        </p:blipFill>
        <p:spPr bwMode="auto">
          <a:xfrm>
            <a:off x="1043609" y="567513"/>
            <a:ext cx="7645706" cy="3293535"/>
          </a:xfrm>
          <a:prstGeom prst="rect">
            <a:avLst/>
          </a:prstGeom>
          <a:noFill/>
        </p:spPr>
      </p:pic>
      <p:pic>
        <p:nvPicPr>
          <p:cNvPr id="31748" name="Picture 4" descr="http://smailiki.ucoz.net/_ph/64/2/589143712.gif?151353349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5445224"/>
            <a:ext cx="533400" cy="495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ВЕКТОР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32770" name="Picture 2" descr="http://uz19.ru/downloads/screen/files/26/26959c9477fe6cf803cfec3ba2f95534/37456086/REBUS_17JPG_Uz19.Ru.jpg"/>
          <p:cNvPicPr>
            <a:picLocks noChangeAspect="1" noChangeArrowheads="1"/>
          </p:cNvPicPr>
          <p:nvPr/>
        </p:nvPicPr>
        <p:blipFill>
          <a:blip r:embed="rId2" cstate="print"/>
          <a:srcRect t="2528" b="6449"/>
          <a:stretch>
            <a:fillRect/>
          </a:stretch>
        </p:blipFill>
        <p:spPr bwMode="auto">
          <a:xfrm>
            <a:off x="827584" y="764704"/>
            <a:ext cx="6858000" cy="2592288"/>
          </a:xfrm>
          <a:prstGeom prst="rect">
            <a:avLst/>
          </a:prstGeom>
          <a:noFill/>
        </p:spPr>
      </p:pic>
      <p:pic>
        <p:nvPicPr>
          <p:cNvPr id="32772" name="Picture 4" descr="http://smailiki.ucoz.net/_ph/64/2/589143712.gif?151353349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4797152"/>
            <a:ext cx="533400" cy="495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ПРОПОРЦИЯ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33794" name="Picture 2" descr="http://bigslide.ru/images/14/13977/960/img0.jpg"/>
          <p:cNvPicPr>
            <a:picLocks noChangeAspect="1" noChangeArrowheads="1"/>
          </p:cNvPicPr>
          <p:nvPr/>
        </p:nvPicPr>
        <p:blipFill>
          <a:blip r:embed="rId2" cstate="print"/>
          <a:srcRect t="26900" b="13251"/>
          <a:stretch>
            <a:fillRect/>
          </a:stretch>
        </p:blipFill>
        <p:spPr bwMode="auto">
          <a:xfrm>
            <a:off x="0" y="188640"/>
            <a:ext cx="9144000" cy="4104456"/>
          </a:xfrm>
          <a:prstGeom prst="rect">
            <a:avLst/>
          </a:prstGeom>
          <a:noFill/>
        </p:spPr>
      </p:pic>
      <p:pic>
        <p:nvPicPr>
          <p:cNvPr id="33796" name="Picture 4" descr="http://smailiki.ucoz.net/_ph/64/2/589143712.gif?151353349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5301208"/>
            <a:ext cx="533400" cy="495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УРАВНЕНИЕ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1030" name="Picture 6" descr="http://site-children.com/10-06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6" y="764704"/>
            <a:ext cx="7400814" cy="2664296"/>
          </a:xfrm>
          <a:prstGeom prst="rect">
            <a:avLst/>
          </a:prstGeom>
          <a:noFill/>
        </p:spPr>
      </p:pic>
      <p:pic>
        <p:nvPicPr>
          <p:cNvPr id="1032" name="Picture 8" descr="http://smailiki.ucoz.net/_ph/64/2/589143712.gif?151353349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5445224"/>
            <a:ext cx="533400" cy="495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ГЕОМЕТРИЯ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25602" name="Picture 2" descr="https://ds01.infourok.ru/uploads/ex/0318/00002a27-e49df2c9/img21.jpg"/>
          <p:cNvPicPr>
            <a:picLocks noChangeAspect="1" noChangeArrowheads="1"/>
          </p:cNvPicPr>
          <p:nvPr/>
        </p:nvPicPr>
        <p:blipFill>
          <a:blip r:embed="rId2" cstate="print"/>
          <a:srcRect t="30450" b="10751"/>
          <a:stretch>
            <a:fillRect/>
          </a:stretch>
        </p:blipFill>
        <p:spPr bwMode="auto">
          <a:xfrm>
            <a:off x="0" y="476672"/>
            <a:ext cx="9144000" cy="4032448"/>
          </a:xfrm>
          <a:prstGeom prst="rect">
            <a:avLst/>
          </a:prstGeom>
          <a:noFill/>
        </p:spPr>
      </p:pic>
      <p:pic>
        <p:nvPicPr>
          <p:cNvPr id="25604" name="Picture 4" descr="http://smailiki.ucoz.net/_ph/64/2/589143712.gif?151353349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5877272"/>
            <a:ext cx="533400" cy="495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ЗНАМЕНАТЕЛЬ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17410" name="Picture 2" descr="Ребусы по математик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836712"/>
            <a:ext cx="7600836" cy="2736304"/>
          </a:xfrm>
          <a:prstGeom prst="rect">
            <a:avLst/>
          </a:prstGeom>
          <a:noFill/>
        </p:spPr>
      </p:pic>
      <p:pic>
        <p:nvPicPr>
          <p:cNvPr id="17412" name="Picture 4" descr="http://smailiki.ucoz.net/_ph/64/2/589143712.gif?151353349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5733256"/>
            <a:ext cx="533400" cy="495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ГЕОМЕТРИЯ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21506" name="Picture 2" descr="https://fs00.infourok.ru/images/doc/232/75324/1/640/img19.jpg"/>
          <p:cNvPicPr>
            <a:picLocks noChangeAspect="1" noChangeArrowheads="1"/>
          </p:cNvPicPr>
          <p:nvPr/>
        </p:nvPicPr>
        <p:blipFill>
          <a:blip r:embed="rId2" cstate="print"/>
          <a:srcRect l="11470" t="7875" b="38576"/>
          <a:stretch>
            <a:fillRect/>
          </a:stretch>
        </p:blipFill>
        <p:spPr bwMode="auto">
          <a:xfrm>
            <a:off x="1187624" y="908720"/>
            <a:ext cx="6669160" cy="3025502"/>
          </a:xfrm>
          <a:prstGeom prst="rect">
            <a:avLst/>
          </a:prstGeom>
          <a:noFill/>
        </p:spPr>
      </p:pic>
      <p:pic>
        <p:nvPicPr>
          <p:cNvPr id="21508" name="Picture 4" descr="http://smailiki.ucoz.net/_ph/64/2/589143712.gif?151353349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5445224"/>
            <a:ext cx="533400" cy="495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avatars.mds.yandex.net/get-pdb/225396/74d04945-3500-41ca-8cd8-379931e5396c/orig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88840"/>
            <a:ext cx="7620000" cy="499492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9600" b="1" dirty="0" smtClean="0">
                <a:solidFill>
                  <a:srgbClr val="FF0000"/>
                </a:solidFill>
              </a:rPr>
              <a:t>  МОЛОДЦЫ!</a:t>
            </a:r>
            <a:endParaRPr lang="ru-RU" sz="9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ПЕРИМЕТР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15362" name="Picture 2" descr="Ребусы по математик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836712"/>
            <a:ext cx="7096782" cy="2554844"/>
          </a:xfrm>
          <a:prstGeom prst="rect">
            <a:avLst/>
          </a:prstGeom>
          <a:noFill/>
        </p:spPr>
      </p:pic>
      <p:pic>
        <p:nvPicPr>
          <p:cNvPr id="15364" name="Picture 4" descr="http://smailiki.ucoz.net/_ph/64/2/589143712.gif?151353349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5517232"/>
            <a:ext cx="533400" cy="495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КВАДРАТ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16386" name="Picture 2" descr="Ребусы по математик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124744"/>
            <a:ext cx="6400704" cy="2304256"/>
          </a:xfrm>
          <a:prstGeom prst="rect">
            <a:avLst/>
          </a:prstGeom>
          <a:noFill/>
        </p:spPr>
      </p:pic>
      <p:pic>
        <p:nvPicPr>
          <p:cNvPr id="16388" name="Picture 4" descr="http://smailiki.ucoz.net/_ph/64/2/589143712.gif?151353349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5661248"/>
            <a:ext cx="533400" cy="495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ТРЕУГОЛЬНИК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18434" name="Picture 2" descr="http://fefelova.ucoz.ru/foto/rebusi/q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5784" y="620688"/>
            <a:ext cx="7369844" cy="3240360"/>
          </a:xfrm>
          <a:prstGeom prst="rect">
            <a:avLst/>
          </a:prstGeom>
          <a:noFill/>
        </p:spPr>
      </p:pic>
      <p:pic>
        <p:nvPicPr>
          <p:cNvPr id="18436" name="Picture 4" descr="http://smailiki.ucoz.net/_ph/64/2/589143712.gif?151353349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5589240"/>
            <a:ext cx="533400" cy="495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Лобачевский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19460" name="Picture 4" descr="https://im0-tub-ru.yandex.net/i?id=ae22a7a8e6ed5c77c961bd0bbbedf7d6&amp;n=13"/>
          <p:cNvPicPr>
            <a:picLocks noChangeAspect="1" noChangeArrowheads="1"/>
          </p:cNvPicPr>
          <p:nvPr/>
        </p:nvPicPr>
        <p:blipFill>
          <a:blip r:embed="rId2" cstate="print"/>
          <a:srcRect l="2370" t="4515" r="2822" b="7449"/>
          <a:stretch>
            <a:fillRect/>
          </a:stretch>
        </p:blipFill>
        <p:spPr bwMode="auto">
          <a:xfrm>
            <a:off x="251520" y="980728"/>
            <a:ext cx="8640960" cy="2808312"/>
          </a:xfrm>
          <a:prstGeom prst="rect">
            <a:avLst/>
          </a:prstGeom>
          <a:noFill/>
        </p:spPr>
      </p:pic>
      <p:pic>
        <p:nvPicPr>
          <p:cNvPr id="19462" name="Picture 6" descr="http://smailiki.ucoz.net/_ph/64/2/589143712.gif?151353349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5733256"/>
            <a:ext cx="533400" cy="495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Лейбниц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20482" name="Picture 2" descr="http://fefelova.ucoz.ru/foto/rebusi/lejbn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685115"/>
            <a:ext cx="7056776" cy="2599869"/>
          </a:xfrm>
          <a:prstGeom prst="rect">
            <a:avLst/>
          </a:prstGeom>
          <a:noFill/>
        </p:spPr>
      </p:pic>
      <p:pic>
        <p:nvPicPr>
          <p:cNvPr id="20484" name="Picture 4" descr="http://smailiki.ucoz.net/_ph/64/2/589143712.gif?151353349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5517232"/>
            <a:ext cx="533400" cy="495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ТРЕУГОЛЬНИК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22530" name="Picture 2" descr="https://ds02.infourok.ru/uploads/ex/08e1/0001ca18-c0534cac/img4.jpg"/>
          <p:cNvPicPr>
            <a:picLocks noChangeAspect="1" noChangeArrowheads="1"/>
          </p:cNvPicPr>
          <p:nvPr/>
        </p:nvPicPr>
        <p:blipFill>
          <a:blip r:embed="rId2" cstate="print"/>
          <a:srcRect l="1963" t="15750" r="2751" b="27551"/>
          <a:stretch>
            <a:fillRect/>
          </a:stretch>
        </p:blipFill>
        <p:spPr bwMode="auto">
          <a:xfrm>
            <a:off x="179512" y="764704"/>
            <a:ext cx="8712968" cy="3888432"/>
          </a:xfrm>
          <a:prstGeom prst="rect">
            <a:avLst/>
          </a:prstGeom>
          <a:noFill/>
        </p:spPr>
      </p:pic>
      <p:pic>
        <p:nvPicPr>
          <p:cNvPr id="22532" name="Picture 4" descr="http://smailiki.ucoz.net/_ph/64/2/589143712.gif?151353349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6376" y="5949280"/>
            <a:ext cx="533400" cy="495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РОМБ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23554" name="Picture 2" descr="http://900igr.net/up/datas/156108/053.jpg"/>
          <p:cNvPicPr>
            <a:picLocks noChangeAspect="1" noChangeArrowheads="1"/>
          </p:cNvPicPr>
          <p:nvPr/>
        </p:nvPicPr>
        <p:blipFill>
          <a:blip r:embed="rId2" cstate="print"/>
          <a:srcRect l="15351" t="35699" r="15350" b="26501"/>
          <a:stretch>
            <a:fillRect/>
          </a:stretch>
        </p:blipFill>
        <p:spPr bwMode="auto">
          <a:xfrm>
            <a:off x="1619672" y="980728"/>
            <a:ext cx="6336704" cy="2592288"/>
          </a:xfrm>
          <a:prstGeom prst="rect">
            <a:avLst/>
          </a:prstGeom>
          <a:noFill/>
        </p:spPr>
      </p:pic>
      <p:pic>
        <p:nvPicPr>
          <p:cNvPr id="23556" name="Picture 4" descr="http://smailiki.ucoz.net/_ph/64/2/589143712.gif?151353349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5589240"/>
            <a:ext cx="533400" cy="495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24</Words>
  <Application>Microsoft Office PowerPoint</Application>
  <PresentationFormat>Экран (4:3)</PresentationFormat>
  <Paragraphs>22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математические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саша</dc:creator>
  <cp:lastModifiedBy>саша</cp:lastModifiedBy>
  <cp:revision>8</cp:revision>
  <dcterms:created xsi:type="dcterms:W3CDTF">2017-12-27T17:35:57Z</dcterms:created>
  <dcterms:modified xsi:type="dcterms:W3CDTF">2017-12-27T18:52:59Z</dcterms:modified>
</cp:coreProperties>
</file>