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58" d="100"/>
          <a:sy n="58" d="100"/>
        </p:scale>
        <p:origin x="215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5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61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49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7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28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46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3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87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79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142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92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D936D-C461-4580-A8D8-83051934D22B}" type="datetimeFigureOut">
              <a:rPr lang="ru-RU" smtClean="0"/>
              <a:t>01/04/18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68316-89FC-4C70-A4BC-B1672BE7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5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CCBAE76-852C-4BAF-B44F-BFEDB7C82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1" y="289274"/>
            <a:ext cx="7068312" cy="1011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38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01C9DED-BCD3-4030-8DB3-B3EA38740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1" y="289274"/>
            <a:ext cx="7068312" cy="1011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23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снимок экра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A73FF5C-E4B3-4D3D-894A-3DB5061D24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1" y="289274"/>
            <a:ext cx="7068312" cy="1011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24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Произвольный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Yarkina</dc:creator>
  <cp:lastModifiedBy>Elena Yarkina</cp:lastModifiedBy>
  <cp:revision>2</cp:revision>
  <dcterms:created xsi:type="dcterms:W3CDTF">2018-04-01T11:10:55Z</dcterms:created>
  <dcterms:modified xsi:type="dcterms:W3CDTF">2018-04-01T11:17:09Z</dcterms:modified>
</cp:coreProperties>
</file>