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2" r:id="rId6"/>
    <p:sldId id="263" r:id="rId7"/>
    <p:sldId id="259" r:id="rId8"/>
    <p:sldId id="261" r:id="rId9"/>
    <p:sldId id="260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E1034E5-F2C1-478A-9CB3-366E27661993}">
          <p14:sldIdLst>
            <p14:sldId id="256"/>
            <p14:sldId id="264"/>
          </p14:sldIdLst>
        </p14:section>
        <p14:section name="Раздел без заголовка" id="{0585A408-448B-4C55-BFB5-955817ABC9DA}">
          <p14:sldIdLst>
            <p14:sldId id="257"/>
            <p14:sldId id="258"/>
            <p14:sldId id="262"/>
            <p14:sldId id="263"/>
            <p14:sldId id="259"/>
            <p14:sldId id="261"/>
            <p14:sldId id="260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33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14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53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9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8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7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4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0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6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45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56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2F7FA-4B35-4D94-948D-27440D18486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122AE-B009-4219-AB8D-B59FB7B0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25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1194"/>
            <a:ext cx="9144000" cy="356206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    Профессиональный     стресс?</a:t>
            </a:r>
            <a:br>
              <a:rPr lang="ru-RU" sz="6600" dirty="0" smtClean="0"/>
            </a:br>
            <a:r>
              <a:rPr lang="ru-RU" sz="6600" dirty="0" smtClean="0"/>
              <a:t>   </a:t>
            </a:r>
            <a:r>
              <a:rPr lang="ru-RU" dirty="0" smtClean="0">
                <a:solidFill>
                  <a:schemeClr val="accent6"/>
                </a:solidFill>
              </a:rPr>
              <a:t>А мы справимся!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67534"/>
            <a:ext cx="9144000" cy="136477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Подготовила педагог-психолог МБДОУ ЦРР д/с №12 «Орлёнок»</a:t>
            </a: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Антонова Ольга Тарасовна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811" y="1740965"/>
            <a:ext cx="3749622" cy="266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3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764" y="1"/>
            <a:ext cx="9451975" cy="6858000"/>
          </a:xfrm>
        </p:spPr>
      </p:pic>
    </p:spTree>
    <p:extLst>
      <p:ext uri="{BB962C8B-B14F-4D97-AF65-F5344CB8AC3E}">
        <p14:creationId xmlns:p14="http://schemas.microsoft.com/office/powerpoint/2010/main" val="405600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3899"/>
            <a:ext cx="10515600" cy="61551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Стресс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это состояние психического напряжения, которое возникает у человека в процессе его деятельности , в основном, в экстремально-сложных условиях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6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Факторы </a:t>
            </a:r>
            <a:r>
              <a:rPr lang="ru-RU" dirty="0" smtClean="0"/>
              <a:t>стресса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в педагогической деятельности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2238233"/>
            <a:ext cx="5181600" cy="43399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Перегрузки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Конфликтные ситуации, возникающие с различными категориями участников образовательного процесса (коллеги, администрация, ученики, родители)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2238233"/>
            <a:ext cx="5181600" cy="39387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Систематические нововведения, вынуждающие менять привычные формы работы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Неудовлетворенность социальным статусом</a:t>
            </a:r>
          </a:p>
          <a:p>
            <a:pPr marL="0" indent="0">
              <a:buNone/>
            </a:pP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9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45811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Приемы </a:t>
            </a:r>
            <a:r>
              <a:rPr lang="ru-RU" b="1" i="1" dirty="0" err="1" smtClean="0">
                <a:solidFill>
                  <a:srgbClr val="C00000"/>
                </a:solidFill>
              </a:rPr>
              <a:t>саморегуляции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и </a:t>
            </a:r>
            <a:r>
              <a:rPr lang="ru-RU" b="1" i="1" dirty="0" err="1" smtClean="0">
                <a:solidFill>
                  <a:srgbClr val="C00000"/>
                </a:solidFill>
              </a:rPr>
              <a:t>самоподдержки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210936"/>
            <a:ext cx="10515600" cy="45447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Бессердечье к себе – это тоже увечье.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Не пора ли тебе отдохнуть?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Прояви, наконец, сам к себе человечность,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Сам собою побудь…</a:t>
            </a:r>
          </a:p>
          <a:p>
            <a:pPr marL="0" indent="0" algn="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Евгений Евтушенко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20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83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Естественные способы </a:t>
            </a:r>
            <a:r>
              <a:rPr lang="ru-RU" b="1" dirty="0" err="1" smtClean="0">
                <a:solidFill>
                  <a:srgbClr val="C00000"/>
                </a:solidFill>
              </a:rPr>
              <a:t>саморегуляции</a:t>
            </a:r>
            <a:r>
              <a:rPr lang="ru-RU" b="1" dirty="0" smtClean="0">
                <a:solidFill>
                  <a:srgbClr val="C00000"/>
                </a:solidFill>
              </a:rPr>
              <a:t> (начало)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873457"/>
            <a:ext cx="10998958" cy="59845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Старшеклассники (2007г.) ГБОУ СОШ №1338 (район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Ховрино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 Москва)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оветуют учителям: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-чаще радоваться в жизни;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-верить в Бога, он всегда поможет!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-не ссориться с учениками;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-чаще улыбаться;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-шутить;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-пораньше ложиться спать;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-заниматься спортом;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-быть дружелюбным;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-не загружаться работой;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смотреть меньше «новостей» по телевизору;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ложиться спать в 9 вечера и вставать в 7 утра;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делать зарядку;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меньше кушать;</a:t>
            </a:r>
          </a:p>
          <a:p>
            <a:pPr algn="ctr"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ыйти в помещение, где никого нет и со всей силы покричать;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брать с собой валерьянку;</a:t>
            </a:r>
          </a:p>
          <a:p>
            <a:pPr algn="ctr">
              <a:buFontTx/>
              <a:buChar char="-"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4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36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Естественные способы поддержания здоровья (продолжение)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1037230"/>
            <a:ext cx="11423176" cy="555463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-сдерживать свои эмоции;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-пить почаще зеленый чай;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-отдыхать на природе;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-не сидеть в школе «допоздна»;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-проверяться в больнице;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-не кричать на уроках;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-чистить территорию от снега, работать физически;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-сократить уроки;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 смотреть комедии и веселые передачи по телевизору;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-разводить в классе любимые цветы;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-меньше волноваться и ругаться;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-сауна, бассейн, лыжи;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-глубоко вдохнуть 3 раза и сконцентрироваться;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 больше заниматься домашними делами!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94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600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Упражнение «Место покоя» (после конфликта)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Выполняется сидя с закрытыми глазами.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03" y="1487606"/>
            <a:ext cx="11709779" cy="53703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Представьте себе место, в котором вы будете максимально защищены. Здесь тихо и надежно.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Это может быть место, где вы когда-то были, а может быть что-то воображаемое.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Именно здесь вы чувствуете себя абсолютно спокойно. Представьте его себе во всех деталях. Посмотрите вокруг, что вы видите…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Прислушайтесь, возможно до вас доносятся какие-то звуки…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Возможно вы чувствуете дуновение ветра…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Сейчас у вас есть немного времени для того, чтобы побыть в этом месте… Это ваше место покоя…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Еще раз внимательно осмотритесь, сделайте глубокий вдох и открывайте глаза, можете потянуться.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68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Способы, связанные с воздействием слова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9242"/>
            <a:ext cx="10515600" cy="5588758"/>
          </a:xfrm>
        </p:spPr>
        <p:txBody>
          <a:bodyPr/>
          <a:lstStyle/>
          <a:p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</a:rPr>
              <a:t>Самоприказы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«Молчать, молчать», «Разговаривать спокойно»</a:t>
            </a:r>
          </a:p>
          <a:p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</a:rPr>
              <a:t>Самопрограммирование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 «Именно сегодня у меня все получится!»</a:t>
            </a:r>
          </a:p>
          <a:p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</a:rPr>
              <a:t>Самоподкрепление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 «Молодец!», «Умница»</a:t>
            </a: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Признание своих достоинств «Я, конечно, не совершенство, но достаточно хорош!»</a:t>
            </a:r>
          </a:p>
          <a:p>
            <a:endParaRPr lang="ru-RU" sz="4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313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38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Саморазвитие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1132764"/>
            <a:ext cx="11477767" cy="5377218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Курсы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саморазвития. (например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, Навыки профессиональной и личной эффективности (Педагогический Университет «Первое сентября»)</a:t>
            </a: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Изучение опыта коллег в специальной литературе, участие в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вебинарах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, семинарах по профилактике эмоционального выгорания. (например,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вебинар«Как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педагогу быстро снять усталость и повысить свою жизненную активность.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Синхрометод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«Ключ» </a:t>
            </a:r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Хасая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Алиева.»)</a:t>
            </a:r>
          </a:p>
          <a:p>
            <a:pPr marL="0" indent="0">
              <a:buNone/>
            </a:pPr>
            <a:endParaRPr lang="ru-RU" sz="4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7353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535</Words>
  <Application>Microsoft Office PowerPoint</Application>
  <PresentationFormat>Широкоэкранный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    Профессиональный     стресс?    А мы справимся!</vt:lpstr>
      <vt:lpstr>Стресс – это состояние психического напряжения, которое возникает у человека в процессе его деятельности , в основном, в экстремально-сложных условиях</vt:lpstr>
      <vt:lpstr>Факторы стресса в педагогической деятельности</vt:lpstr>
      <vt:lpstr>Приемы саморегуляции  и самоподдержки</vt:lpstr>
      <vt:lpstr>Естественные способы саморегуляции (начало)</vt:lpstr>
      <vt:lpstr>Естественные способы поддержания здоровья (продолжение)</vt:lpstr>
      <vt:lpstr>Упражнение «Место покоя» (после конфликта) Выполняется сидя с закрытыми глазами.</vt:lpstr>
      <vt:lpstr>Способы, связанные с воздействием слова</vt:lpstr>
      <vt:lpstr>Саморазвитие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стресс? А мы справимся!</dc:title>
  <dc:creator>антонов иван пароль</dc:creator>
  <cp:lastModifiedBy>антонов иван пароль</cp:lastModifiedBy>
  <cp:revision>19</cp:revision>
  <dcterms:created xsi:type="dcterms:W3CDTF">2018-03-29T10:35:02Z</dcterms:created>
  <dcterms:modified xsi:type="dcterms:W3CDTF">2018-03-29T17:45:30Z</dcterms:modified>
</cp:coreProperties>
</file>