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1379A-BC97-4E25-A3FC-D46DCBF9562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053A9-F92B-40FF-B188-2CE61D3A43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32538039-stock-illustration-kids-school-backgroun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19672" y="-122830"/>
            <a:ext cx="597666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Консультация для родителей: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Правила хорошего слушателя или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как стать хорошим читателем?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«Мама, почитай пожалуйста…»  Выполнить просьбу малыша  или настаивать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самостоятятельном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чтении? Специалисты утверждают: раннее обучение ребенка чтению – эксперимент очень рискованный. Еще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Л.С.Выготский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отмечал, дошкольник учится по программе взрослого в меру того, насколько он ее принимает, насколько она становится его собственной программой обучения. При раннем обучении чтению ребенок, как правило, не понимает, зачем ему это надо. У него пока нет мотивации, нет потребности в самостоятельном чтении. Он часто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проситвзрослых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почитать ему – и не только для того, чтобы узнать о чем эта книга, но чтобы поговорить со взрослым, в том числе и о прочитанном. Совместное чтение дает ребенку толчок к интеллектуальному развитию – развивает речь, мышление, кругозор, формирует интерес к книге, знакомит с нравственными ценностями.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32538039-stock-illustration-kids-school-backgroun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188640"/>
            <a:ext cx="57606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Слишком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рано обучившись технике чтения, малыш может привыкнуть к механическому чтению.  Смысл прочитанного ускользает от ребенка по нескольким причинам: недостаточное речевое развитие и потому незнание значения слов; пока еще слабое интеллектуальное развитие и, как следствие, неспособность к обобщению, непонимание причинно-следственных связей. Далеко не все дети спрашивают взрослых, что означает непонятное слово. Поэтому рекомендую родителям, не дожидаясь вопроса ребенка, объяснять ему   новые непонятные слова и речевые обороты. Только тогда прочитанные книги будут развивать речь ребенка и пополнять словарный запас. По мере постепенного усложнения читаемых текстов (от простых коротких сказок к рассказам и повестям)  ребенок начинает более пристально следить за приключениями книжных героев. Теперь уже, если ему что-то непонятно в тексте, он начинает проявлять инициативу, спрашивать сам, иначе для него разрушается канва событий.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32538039-stock-illustration-kids-school-backgroun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691680" y="188640"/>
            <a:ext cx="5832648" cy="465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нужно учить технике чтения? Только тогда, когда ребенок уже хорошо владеет разговорной речью и свободно воспринимает на слух текст детских книг, соответствующих его возрасту. И, желательно, когда дошколенок проявляет потребность в чтении книг. Потребность эта просыпается постепенно, ее культивирует совместное с взрослым чтение. Малыш получает двойное удовольствие: от общения с взрослым в ходе их совместной деятельности чтения и от сюжета литературного произведения. Так, книга начинает ассоциироваться не только с источником новой информации, но и с положительными эмоциями. Стойкое отрицательное отношение к чтению и книге вообще может возникнуть в том случае, когда ребенка учат читать, а книг ему при этом почти не читают. А такова, к сожалению, современная ситуация.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в дошкольном детстве важно не обучать детей технике чтения, а сформировать у них потребность в чтении книг. Тогда в младшем школьном возрасте ребенок достаточно легко и быстро овладеет умение читать.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32538039-stock-illustration-kids-school-backgroun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260648"/>
            <a:ext cx="583264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еще, в педагогике есть такой принцип – подобное вызывается подобным. Интерес, желание читать проявится у детей в том случае, если взрослые владеют техникой выразительного чтения. Сделать  процесс чтения более увлекательным совсем не сложно. Взяв с полки книгу, не забудьте дать ей рекомендацию, предложите детям почитать по ролям, организуйте семейное чтение, по ходу чтения используйте элементы театрализации. Закрывая книгу, не забудьте поделиться своей трактовкой прочитанного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Вместе с ребенком можно обсудить прочитанное. Узнать его отношение к сюжету, поступкам главных героев. Рассказать о своем впечатлении, поделиться  личными переживаниями и сделать правильные выводы.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закрепления возможно проиллюстрировать прочитанное, придумать другое окончание истории, сочинить подобное произведение  или  разыграть его по ролям.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Такими действиями мы формируем у ребенка интерес к чтению и тренируем возможности быть хорошим слушателем.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606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2018-04-01T07:52:04Z</dcterms:created>
  <dcterms:modified xsi:type="dcterms:W3CDTF">2018-04-01T08:32:50Z</dcterms:modified>
</cp:coreProperties>
</file>