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71" r:id="rId6"/>
    <p:sldId id="263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23528" y="1125928"/>
            <a:ext cx="712879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en-US" sz="9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æ</a:t>
            </a: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]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My c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 is bl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ck.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My c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 is f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95536" y="3757101"/>
            <a:ext cx="6490879" cy="247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7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My c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 likes 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klopik.com/uploads/posts/2010-11/1289246501_1289194842_positive_emotion-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68760"/>
            <a:ext cx="2736304" cy="3600400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95536" y="1227530"/>
            <a:ext cx="1893467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[</a:t>
            </a:r>
            <a:r>
              <a:rPr lang="en-US" sz="96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ei</a:t>
            </a: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]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9" name="Picture 1" descr="11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409004"/>
            <a:ext cx="3456383" cy="228023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23528" y="3417970"/>
            <a:ext cx="864096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My</a:t>
            </a:r>
            <a:r>
              <a:rPr kumimoji="0" lang="en-US" sz="5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sn</a:t>
            </a:r>
            <a:r>
              <a:rPr kumimoji="0" lang="en-US" sz="540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kumimoji="0" lang="en-US" sz="5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ke pl</a:t>
            </a:r>
            <a:r>
              <a:rPr kumimoji="0" lang="en-US" sz="540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kumimoji="0" lang="en-US" sz="5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y the g</a:t>
            </a:r>
            <a:r>
              <a:rPr kumimoji="0" lang="en-US" sz="540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a</a:t>
            </a:r>
            <a:r>
              <a:rPr kumimoji="0" lang="en-US" sz="54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me.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60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R</a:t>
            </a:r>
            <a:r>
              <a:rPr lang="en-US" sz="6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ai</a:t>
            </a:r>
            <a:r>
              <a:rPr lang="en-US" sz="60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n, r</a:t>
            </a:r>
            <a:r>
              <a:rPr lang="en-US" sz="6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ai</a:t>
            </a:r>
            <a:r>
              <a:rPr lang="en-US" sz="60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 go to Sp</a:t>
            </a:r>
            <a:r>
              <a:rPr lang="en-US" sz="6000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ai</a:t>
            </a:r>
            <a:r>
              <a:rPr lang="en-US" sz="60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n!</a:t>
            </a:r>
            <a:endParaRPr lang="ru-RU" sz="5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 descr="2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2024" y="1409004"/>
            <a:ext cx="4283968" cy="22928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467544" y="1245186"/>
            <a:ext cx="7272808" cy="180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[</a:t>
            </a:r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lang="ru-RU" sz="8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r>
              <a:rPr kumimoji="0" lang="en-US" sz="8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]</a:t>
            </a:r>
            <a:r>
              <a:rPr kumimoji="0" lang="en-US" sz="8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en-US" sz="8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s</a:t>
            </a:r>
            <a:r>
              <a:rPr kumimoji="0" lang="en-US" sz="8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ee</a:t>
            </a:r>
            <a:r>
              <a:rPr kumimoji="0" lang="en-US" sz="8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 </a:t>
            </a:r>
            <a:r>
              <a:rPr kumimoji="0" lang="en-US" sz="8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</a:t>
            </a:r>
            <a:r>
              <a:rPr kumimoji="0" lang="en-US" sz="8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ee.</a:t>
            </a:r>
            <a:endParaRPr kumimoji="0" lang="ru-RU" sz="8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7" name="Picture 1" descr="103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3573016"/>
            <a:ext cx="1296144" cy="306896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3244334"/>
            <a:ext cx="74888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7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[</a:t>
            </a:r>
            <a:r>
              <a:rPr lang="en-US" sz="8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lang="en-US" sz="7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] S</a:t>
            </a:r>
            <a:r>
              <a:rPr lang="en-US" sz="72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lang="en-US" sz="7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lang="en-US" sz="72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lang="en-US" sz="7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n </a:t>
            </a:r>
            <a:r>
              <a:rPr lang="en-US" sz="7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</a:t>
            </a:r>
            <a:r>
              <a:rPr lang="en-US" sz="72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lang="en-US" sz="7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ts. </a:t>
            </a:r>
            <a:endParaRPr lang="ru-RU" sz="72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51520" y="1155522"/>
            <a:ext cx="1893467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[</a:t>
            </a:r>
            <a:r>
              <a:rPr lang="en-US" sz="96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ai</a:t>
            </a: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]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51520" y="3443809"/>
            <a:ext cx="842493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7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en-US" sz="72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660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am f</a:t>
            </a:r>
            <a:r>
              <a:rPr kumimoji="0" lang="en-US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ne. I l</a:t>
            </a: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ke to fl</a:t>
            </a: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en-US" sz="6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96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[</a:t>
            </a:r>
            <a:r>
              <a:rPr lang="en-US" sz="80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lang="en-US" sz="9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]</a:t>
            </a:r>
            <a:r>
              <a:rPr lang="en-US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</a:t>
            </a:r>
            <a:r>
              <a:rPr lang="en-US" sz="6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r>
              <a:rPr lang="en-US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s</a:t>
            </a:r>
            <a:r>
              <a:rPr lang="en-US" sz="6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lang="en-US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x b</a:t>
            </a:r>
            <a:r>
              <a:rPr lang="en-US" sz="6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lang="en-US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g p</a:t>
            </a:r>
            <a:r>
              <a:rPr lang="en-US" sz="6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lang="en-US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nk f</a:t>
            </a:r>
            <a:r>
              <a:rPr lang="en-US" sz="6600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lang="en-US" sz="6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sh.</a:t>
            </a:r>
            <a:endParaRPr lang="ru-RU" sz="2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" descr="11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409004"/>
            <a:ext cx="3888432" cy="2280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51520" y="1263333"/>
            <a:ext cx="2712602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[</a:t>
            </a:r>
            <a:r>
              <a:rPr lang="en-US" sz="10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ɔ</a:t>
            </a:r>
            <a:r>
              <a:rPr kumimoji="0" lang="en-US" sz="10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υ</a:t>
            </a:r>
            <a:r>
              <a:rPr kumimoji="0" lang="en-US" sz="10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]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467544" y="3752674"/>
            <a:ext cx="8280920" cy="191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n’t p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ke your n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se into things you d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</a:t>
            </a: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n’t kn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ow</a:t>
            </a:r>
            <a:r>
              <a:rPr kumimoji="0" lang="en-US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628800"/>
            <a:ext cx="324036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05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23528" y="1124744"/>
            <a:ext cx="1680268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en-US" sz="96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en-US" sz="9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]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7" name="Picture 1" descr="10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2320" y="5013176"/>
            <a:ext cx="1440160" cy="1634108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23528" y="3744907"/>
            <a:ext cx="842493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72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enry </a:t>
            </a:r>
            <a:r>
              <a:rPr kumimoji="0" lang="en-US" sz="72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</a:t>
            </a: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as a </a:t>
            </a:r>
            <a:r>
              <a:rPr lang="en-US" sz="7200" b="1" dirty="0" smtClean="0">
                <a:solidFill>
                  <a:srgbClr val="0070C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h</a:t>
            </a:r>
            <a:r>
              <a:rPr lang="en-US" sz="72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en.</a:t>
            </a:r>
            <a:r>
              <a:rPr kumimoji="0" lang="en-US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395536" y="803325"/>
            <a:ext cx="3888432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[</a:t>
            </a:r>
            <a:r>
              <a:rPr kumimoji="0" lang="en-US" sz="13800" b="1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en-US" sz="13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]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8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</a:t>
            </a:r>
            <a:r>
              <a:rPr kumimoji="0" lang="en-US" sz="8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ery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300192" y="2105561"/>
            <a:ext cx="2723823" cy="36317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15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[</a:t>
            </a:r>
            <a:r>
              <a:rPr lang="en-US" sz="11500" b="1" dirty="0">
                <a:solidFill>
                  <a:srgbClr val="3366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w</a:t>
            </a:r>
            <a:r>
              <a:rPr lang="en-US" sz="115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]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1150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US" sz="115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ell</a:t>
            </a:r>
            <a:endParaRPr lang="ru-RU" sz="7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1268760"/>
            <a:ext cx="3168352" cy="18722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12493" y="3013502"/>
            <a:ext cx="27190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rgbClr val="3366FF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Wh</a:t>
            </a:r>
            <a:r>
              <a:rPr lang="en-US" sz="4800" dirty="0">
                <a:solidFill>
                  <a:prstClr val="black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ether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</TotalTime>
  <Words>98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НТАЛИ</cp:lastModifiedBy>
  <cp:revision>28</cp:revision>
  <dcterms:created xsi:type="dcterms:W3CDTF">2013-08-25T12:51:36Z</dcterms:created>
  <dcterms:modified xsi:type="dcterms:W3CDTF">2017-11-08T14:18:52Z</dcterms:modified>
</cp:coreProperties>
</file>