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slide" Target="slide3.xml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slide" Target="slide9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28600"/>
            <a:ext cx="6858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Тренировка памяти</a:t>
            </a:r>
            <a:endParaRPr lang="ru-RU" sz="66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4400" y="2514600"/>
            <a:ext cx="7543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Здравствуйте! Мы предлагаем вам выполнить несколько простых упражнений для развития памяти. Надеемся, что они покажутся вам не только интересными, но и полезными. Приготовьте, пожалуйста, лист бумаги, ручку и часы.  </a:t>
            </a:r>
            <a:endParaRPr lang="ru-RU" sz="2400" b="1" i="1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трелка вправо с вырезом 3">
            <a:hlinkClick r:id="rId2" action="ppaction://hlinksldjump" highlightClick="1"/>
          </p:cNvPr>
          <p:cNvSpPr/>
          <p:nvPr/>
        </p:nvSpPr>
        <p:spPr>
          <a:xfrm rot="659200">
            <a:off x="5257800" y="5181600"/>
            <a:ext cx="3276600" cy="13716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Вперёд!</a:t>
            </a: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371600"/>
            <a:ext cx="5181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Андре-Мари Ампер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Роберт Бойль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Макс Борн</a:t>
            </a:r>
          </a:p>
          <a:p>
            <a:pPr algn="just"/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Алессандро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Вольта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Галилео Галилей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Христиан Гюйгенс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Джеймс Прескотт Джоуль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Игорь Васильевич Курчатов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Джеймс-Клерк Максвелл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2860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Перед вами имена и даты рождения великих физиков. Запомните их. У вас есть 2 минуты.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24600" y="1371600"/>
            <a:ext cx="243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1775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1627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1882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1745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1564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1629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1818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1903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1831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Багетная рамка 4">
            <a:hlinkClick r:id="rId2" action="ppaction://hlinksldjump" highlightClick="1"/>
          </p:cNvPr>
          <p:cNvSpPr/>
          <p:nvPr/>
        </p:nvSpPr>
        <p:spPr>
          <a:xfrm>
            <a:off x="2971800" y="5791200"/>
            <a:ext cx="3657600" cy="762000"/>
          </a:xfrm>
          <a:prstGeom prst="bevel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Готово!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600200"/>
            <a:ext cx="5334000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Джеймс Прескотт Джоуль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Андре-Мари Ампер</a:t>
            </a:r>
          </a:p>
          <a:p>
            <a:pPr algn="just"/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Алессандро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Вольта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Джеймс-Клерк Максвелл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Галилео Галилей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Макс Борн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Христиан Гюйгенс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Игорь Васильевич Курчатов</a:t>
            </a:r>
          </a:p>
          <a:p>
            <a:pPr algn="just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Роберт Бойль</a:t>
            </a:r>
          </a:p>
          <a:p>
            <a:pPr algn="just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 algn="just"/>
            <a:endParaRPr lang="ru-RU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24600" y="1595021"/>
            <a:ext cx="22098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1627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1745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1775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1818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1564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1903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1831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1882</a:t>
            </a:r>
          </a:p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1629</a:t>
            </a: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Comic Sans MS" pitchFamily="66" charset="0"/>
            </a:endParaRPr>
          </a:p>
          <a:p>
            <a:endParaRPr lang="ru-RU" sz="2800" b="1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228600"/>
            <a:ext cx="8458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Мы сложили все имена и даты в огромный временной шейкер и перемешали их. Установите правильные соответствия имен и годов. 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accent4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Стрелка вправо с вырезом 7">
            <a:hlinkClick r:id="rId2" action="ppaction://hlinksldjump" highlightClick="1"/>
          </p:cNvPr>
          <p:cNvSpPr/>
          <p:nvPr/>
        </p:nvSpPr>
        <p:spPr>
          <a:xfrm>
            <a:off x="4419600" y="5638800"/>
            <a:ext cx="3124200" cy="10668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Далее!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9" name="Стрелка вправо с вырезом 8">
            <a:hlinkClick r:id="rId3" action="ppaction://hlinksldjump" highlightClick="1"/>
          </p:cNvPr>
          <p:cNvSpPr/>
          <p:nvPr/>
        </p:nvSpPr>
        <p:spPr>
          <a:xfrm flipH="1">
            <a:off x="1371600" y="5638800"/>
            <a:ext cx="2971800" cy="10668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  Вернуться!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6400" y="152400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Криптография.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Рисунок 2" descr="Без имурааени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38200" y="2133600"/>
            <a:ext cx="7543800" cy="42433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990600" y="914400"/>
            <a:ext cx="73914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Запомните буквы и соответствующие им символы.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24-конечная звезда 4">
            <a:hlinkClick r:id="rId3" action="ppaction://hlinksldjump" highlightClick="1"/>
          </p:cNvPr>
          <p:cNvSpPr/>
          <p:nvPr/>
        </p:nvSpPr>
        <p:spPr>
          <a:xfrm>
            <a:off x="5638800" y="5410200"/>
            <a:ext cx="3048000" cy="1219200"/>
          </a:xfrm>
          <a:prstGeom prst="star24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Далее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ваыани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9200" y="762000"/>
            <a:ext cx="6934200" cy="51772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15240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Запишите нужные буквы в пропущенные клетки.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Стрелка вправо с вырезом 3">
            <a:hlinkClick r:id="rId3" action="ppaction://hlinksldjump" highlightClick="1"/>
          </p:cNvPr>
          <p:cNvSpPr/>
          <p:nvPr/>
        </p:nvSpPr>
        <p:spPr>
          <a:xfrm>
            <a:off x="4648200" y="6019800"/>
            <a:ext cx="2209800" cy="8382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Готово!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Стрелка вправо с вырезом 5">
            <a:hlinkClick r:id="rId4" action="ppaction://hlinksldjump" highlightClick="1"/>
          </p:cNvPr>
          <p:cNvSpPr/>
          <p:nvPr/>
        </p:nvSpPr>
        <p:spPr>
          <a:xfrm flipH="1">
            <a:off x="2286000" y="6019800"/>
            <a:ext cx="2286000" cy="8382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Вернуться!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35501_d59eccd7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86400" y="914400"/>
            <a:ext cx="3384044" cy="490572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81000" y="762000"/>
            <a:ext cx="6019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Страус бежит быстрее лошади.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2514600"/>
            <a:ext cx="5029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Действительно, это так. Лошадь бегает в среднем со скоростью 60 км/ч, тогда как страусы носятся со скоростью до 70 км/ч! Считается, что лошадь не сможет обогнать страуса.</a:t>
            </a:r>
          </a:p>
        </p:txBody>
      </p:sp>
      <p:sp>
        <p:nvSpPr>
          <p:cNvPr id="5" name="24-конечная звезда 4">
            <a:hlinkClick r:id="rId3" action="ppaction://hlinksldjump" highlightClick="1"/>
          </p:cNvPr>
          <p:cNvSpPr/>
          <p:nvPr/>
        </p:nvSpPr>
        <p:spPr>
          <a:xfrm>
            <a:off x="6096000" y="5334000"/>
            <a:ext cx="2667000" cy="1295400"/>
          </a:xfrm>
          <a:prstGeom prst="star24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Далее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k-icon-09260154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04800"/>
            <a:ext cx="2743200" cy="2743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143000" y="3276600"/>
            <a:ext cx="6858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Поздравляем!</a:t>
            </a:r>
          </a:p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Вы только что отлично подзарядили свою память!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24-конечная звезда 3">
            <a:hlinkClick r:id="rId3" action="ppaction://hlinksldjump" highlightClick="1"/>
          </p:cNvPr>
          <p:cNvSpPr/>
          <p:nvPr/>
        </p:nvSpPr>
        <p:spPr>
          <a:xfrm>
            <a:off x="6477000" y="5410200"/>
            <a:ext cx="2209800" cy="1143000"/>
          </a:xfrm>
          <a:prstGeom prst="star24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Ура!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wl_on_wire-1979px.png"/>
          <p:cNvPicPr>
            <a:picLocks noChangeAspect="1"/>
          </p:cNvPicPr>
          <p:nvPr/>
        </p:nvPicPr>
        <p:blipFill>
          <a:blip r:embed="rId2" cstate="email"/>
          <a:srcRect t="18889" b="21111"/>
          <a:stretch>
            <a:fillRect/>
          </a:stretch>
        </p:blipFill>
        <p:spPr>
          <a:xfrm>
            <a:off x="-304800" y="2819400"/>
            <a:ext cx="3962400" cy="307661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81400" y="685800"/>
            <a:ext cx="5105400" cy="4977110"/>
          </a:xfrm>
          <a:prstGeom prst="wedgeEllipseCallout">
            <a:avLst>
              <a:gd name="adj1" fmla="val -65987"/>
              <a:gd name="adj2" fmla="val 18539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Решайте головоломки, кроссворды, отгадывайте загадки, играйте в шахматы. И, конечно, читайте книги!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125b9d_6be7c2aa_orig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24600" y="914400"/>
            <a:ext cx="1881592" cy="33528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5432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90600" y="4648200"/>
            <a:ext cx="2950769" cy="17329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1637648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10000" y="2743200"/>
            <a:ext cx="1753224" cy="17532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b3ef1b5ab6d56cd319edf3dec7ace264-d3c94s8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600200" y="2971800"/>
            <a:ext cx="2362200" cy="17716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0_74fbe_f342283d_XL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0" y="4114800"/>
            <a:ext cx="2294792" cy="15910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sea_mer_element_19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34000" y="2286000"/>
            <a:ext cx="1658340" cy="23042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snake_PNG4055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867400" y="4419600"/>
            <a:ext cx="2265778" cy="11334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img1.pn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3962400" y="4648200"/>
            <a:ext cx="1612817" cy="1600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09600" y="152400"/>
            <a:ext cx="5410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Перед вами восемь изображений замечательных животных.  У вас есть минута, чтобы их запомнить. Через минуту нажмите на кнопку.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Овал 11">
            <a:hlinkClick r:id="rId10" action="ppaction://hlinksldjump" highlightClick="1"/>
          </p:cNvPr>
          <p:cNvSpPr/>
          <p:nvPr/>
        </p:nvSpPr>
        <p:spPr>
          <a:xfrm>
            <a:off x="6400800" y="5867400"/>
            <a:ext cx="2286000" cy="7620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Кнопка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828800"/>
            <a:ext cx="7543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Запишите названия всех животных в алфавитном порядке.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трелка вправо с вырезом 2">
            <a:hlinkClick r:id="rId2" action="ppaction://hlinksldjump" highlightClick="1"/>
          </p:cNvPr>
          <p:cNvSpPr/>
          <p:nvPr/>
        </p:nvSpPr>
        <p:spPr>
          <a:xfrm>
            <a:off x="4724400" y="4572000"/>
            <a:ext cx="3810000" cy="19812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Далее!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5" name="Стрелка вправо с вырезом 4">
            <a:hlinkClick r:id="rId3" action="ppaction://hlinksldjump" highlightClick="1"/>
          </p:cNvPr>
          <p:cNvSpPr/>
          <p:nvPr/>
        </p:nvSpPr>
        <p:spPr>
          <a:xfrm flipH="1">
            <a:off x="838200" y="4572000"/>
            <a:ext cx="3810000" cy="1981200"/>
          </a:xfrm>
          <a:prstGeom prst="notchedRightArrow">
            <a:avLst/>
          </a:prstGeom>
          <a:solidFill>
            <a:schemeClr val="accent3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Вернуться к животным!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апчспчени-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00400" y="2133600"/>
            <a:ext cx="2914650" cy="3886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Без имени-1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72200" y="2209800"/>
            <a:ext cx="28575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Без имесмчни-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600" y="2286000"/>
            <a:ext cx="2857500" cy="381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810000" y="60198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Альберт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6019800"/>
            <a:ext cx="167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Патрик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9400" y="6019800"/>
            <a:ext cx="228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Женьшень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228600"/>
            <a:ext cx="8458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Познакомьтесь, это Патрик, Альберт и Женьшень. Запоминайте все особенности каждого персонажа в течение 1 – 2 минут. Затем нажмите на правое ухо Альберта.</a:t>
            </a:r>
            <a:endParaRPr lang="ru-RU" sz="2800" b="1" dirty="0">
              <a:ln>
                <a:solidFill>
                  <a:sysClr val="windowText" lastClr="000000"/>
                </a:solidFill>
              </a:ln>
              <a:solidFill>
                <a:schemeClr val="accent5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81000"/>
            <a:ext cx="84582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У кого </a:t>
            </a:r>
            <a:r>
              <a:rPr lang="ru-RU" sz="36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голубые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глаза?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</a:t>
            </a:r>
          </a:p>
          <a:p>
            <a:pPr marL="514350" indent="-514350">
              <a:buFontTx/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Как зовут лысого персонажа?</a:t>
            </a:r>
          </a:p>
          <a:p>
            <a:pPr marL="514350" indent="-514350">
              <a:buFontTx/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Изумрудный плащ носит…</a:t>
            </a:r>
          </a:p>
          <a:p>
            <a:pPr marL="514350" indent="-514350">
              <a:buAutoNum type="arabicPeriod"/>
            </a:pPr>
            <a:r>
              <a:rPr lang="ru-RU" sz="3600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Золтой</a:t>
            </a: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 зуб и ярко-фиолетовый плащ принадлежат…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Зеленоглазка – это…</a:t>
            </a:r>
          </a:p>
          <a:p>
            <a:pPr marL="514350" indent="-514350">
              <a:buAutoNum type="arabicPeriod"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Кто нарядился в шикарный плащ в горошек? </a:t>
            </a:r>
          </a:p>
          <a:p>
            <a:pPr marL="514350" indent="-514350">
              <a:buAutoNum type="arabicPeriod"/>
            </a:pP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Стрелка вправо с вырезом 2">
            <a:hlinkClick r:id="rId2" action="ppaction://hlinksldjump" highlightClick="1"/>
          </p:cNvPr>
          <p:cNvSpPr/>
          <p:nvPr/>
        </p:nvSpPr>
        <p:spPr>
          <a:xfrm>
            <a:off x="4419600" y="5334000"/>
            <a:ext cx="2743200" cy="12954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Далее!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Стрелка вправо с вырезом 3">
            <a:hlinkClick r:id="rId3" action="ppaction://hlinksldjump" highlightClick="1"/>
          </p:cNvPr>
          <p:cNvSpPr/>
          <p:nvPr/>
        </p:nvSpPr>
        <p:spPr>
          <a:xfrm flipH="1">
            <a:off x="1600200" y="5334000"/>
            <a:ext cx="2743200" cy="12954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Вернуть персонажей!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304800"/>
            <a:ext cx="845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Внизу написаны имена людей и даты, с которыми связаны важные события в их жизни. Вы должны три раза прочитать этот список, после этого нажмите на солнышко.</a:t>
            </a:r>
            <a:endParaRPr lang="ru-RU" sz="2400" b="1" dirty="0">
              <a:ln>
                <a:solidFill>
                  <a:sysClr val="windowText" lastClr="000000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2209800"/>
            <a:ext cx="7696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Даша родилась 19 июля 1993 года.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2">
                    <a:lumMod val="2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Вите купили собаку 21 мая 2005 года.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Юля закончила школу  в 2009 году.</a:t>
            </a:r>
          </a:p>
          <a:p>
            <a:pPr marL="342900" indent="-342900">
              <a:buAutoNum type="arabicPeriod"/>
            </a:pP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Гоша научился ездить на двухколесном велосипеде 14 августа 2003 года. </a:t>
            </a:r>
          </a:p>
        </p:txBody>
      </p:sp>
      <p:sp>
        <p:nvSpPr>
          <p:cNvPr id="4" name="Солнце 3">
            <a:hlinkClick r:id="rId2" action="ppaction://hlinksldjump" highlightClick="1"/>
          </p:cNvPr>
          <p:cNvSpPr/>
          <p:nvPr/>
        </p:nvSpPr>
        <p:spPr>
          <a:xfrm>
            <a:off x="5867400" y="4267200"/>
            <a:ext cx="2895600" cy="2133600"/>
          </a:xfrm>
          <a:prstGeom prst="sun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381000" y="4648200"/>
            <a:ext cx="2667000" cy="1447800"/>
          </a:xfrm>
          <a:prstGeom prst="cloud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3200400" y="5105400"/>
            <a:ext cx="2514600" cy="1447800"/>
          </a:xfrm>
          <a:prstGeom prst="cloud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2362200"/>
            <a:ext cx="73152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Запишите всё, что запомнили.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трелка вправо с вырезом 2">
            <a:hlinkClick r:id="rId2" action="ppaction://hlinksldjump" highlightClick="1"/>
          </p:cNvPr>
          <p:cNvSpPr/>
          <p:nvPr/>
        </p:nvSpPr>
        <p:spPr>
          <a:xfrm>
            <a:off x="4343400" y="4800600"/>
            <a:ext cx="3352800" cy="1447800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Готово!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4" name="Стрелка вправо с вырезом 3">
            <a:hlinkClick r:id="rId3" action="ppaction://hlinksldjump" highlightClick="1"/>
          </p:cNvPr>
          <p:cNvSpPr/>
          <p:nvPr/>
        </p:nvSpPr>
        <p:spPr>
          <a:xfrm flipH="1">
            <a:off x="1219200" y="4800600"/>
            <a:ext cx="3124200" cy="14478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  Вернуться!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ebz9c8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400" y="4143863"/>
            <a:ext cx="2070399" cy="27141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qWb842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3276600"/>
            <a:ext cx="4276416" cy="34115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 descr="82d62b26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819400" y="4419600"/>
            <a:ext cx="2102069" cy="2438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parrot-1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52400" y="4013951"/>
            <a:ext cx="2819400" cy="28440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Рисунок 5" descr="Без именгенгни-1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0" y="2819400"/>
            <a:ext cx="2159000" cy="1524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1524000"/>
            <a:ext cx="2441669" cy="649188"/>
          </a:xfrm>
          <a:prstGeom prst="wedgeEllipseCallout">
            <a:avLst>
              <a:gd name="adj1" fmla="val -26184"/>
              <a:gd name="adj2" fmla="val 17149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Конфуций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2286000"/>
            <a:ext cx="3429000" cy="1168539"/>
          </a:xfrm>
          <a:prstGeom prst="wedgeEllipseCallout">
            <a:avLst>
              <a:gd name="adj1" fmla="val -18773"/>
              <a:gd name="adj2" fmla="val 93775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Comic Sans MS" pitchFamily="66" charset="0"/>
              </a:rPr>
              <a:t>Гар-р-рик</a:t>
            </a:r>
            <a:r>
              <a:rPr lang="ru-RU" sz="2400" b="1" dirty="0" smtClean="0">
                <a:latin typeface="Comic Sans MS" pitchFamily="66" charset="0"/>
              </a:rPr>
              <a:t> </a:t>
            </a:r>
            <a:r>
              <a:rPr lang="ru-RU" sz="2400" b="1" dirty="0" err="1" smtClean="0">
                <a:latin typeface="Comic Sans MS" pitchFamily="66" charset="0"/>
              </a:rPr>
              <a:t>хор-р-роший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19400" y="3581400"/>
            <a:ext cx="2286000" cy="649188"/>
          </a:xfrm>
          <a:prstGeom prst="wedgeEllipseCallout">
            <a:avLst>
              <a:gd name="adj1" fmla="val -25595"/>
              <a:gd name="adj2" fmla="val 10106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Comic Sans MS" pitchFamily="66" charset="0"/>
              </a:rPr>
              <a:t>Гармоша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2895600"/>
            <a:ext cx="1828800" cy="649188"/>
          </a:xfrm>
          <a:prstGeom prst="wedgeEllipseCallout">
            <a:avLst>
              <a:gd name="adj1" fmla="val 11905"/>
              <a:gd name="adj2" fmla="val 144664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Макси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00800" y="2438400"/>
            <a:ext cx="2057400" cy="735747"/>
          </a:xfrm>
          <a:prstGeom prst="wedgeEllipseCallout">
            <a:avLst>
              <a:gd name="adj1" fmla="val 18321"/>
              <a:gd name="adj2" fmla="val 134998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Дуся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" y="1524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Теперь у вас есть 30 секунд, чтобы запомнить этих животных и их клички. 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24-конечная звезда 12">
            <a:hlinkClick r:id="rId7" action="ppaction://hlinksldjump" highlightClick="1"/>
          </p:cNvPr>
          <p:cNvSpPr/>
          <p:nvPr/>
        </p:nvSpPr>
        <p:spPr>
          <a:xfrm>
            <a:off x="5562600" y="1295400"/>
            <a:ext cx="2895600" cy="1066800"/>
          </a:xfrm>
          <a:prstGeom prst="star24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Далее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828800"/>
            <a:ext cx="8458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Постарайтесь продемонстрировать волшебство своей памяти!</a:t>
            </a:r>
            <a:endParaRPr lang="ru-RU" sz="4800" b="1" dirty="0">
              <a:ln>
                <a:solidFill>
                  <a:sysClr val="windowText" lastClr="000000"/>
                </a:solidFill>
              </a:ln>
              <a:gradFill>
                <a:gsLst>
                  <a:gs pos="0">
                    <a:srgbClr val="CCCCFF"/>
                  </a:gs>
                  <a:gs pos="17999">
                    <a:srgbClr val="99CCFF"/>
                  </a:gs>
                  <a:gs pos="36000">
                    <a:srgbClr val="9966FF"/>
                  </a:gs>
                  <a:gs pos="61000">
                    <a:srgbClr val="CC99FF"/>
                  </a:gs>
                  <a:gs pos="82001">
                    <a:srgbClr val="99CCFF"/>
                  </a:gs>
                  <a:gs pos="100000">
                    <a:srgbClr val="CCCCFF"/>
                  </a:gs>
                </a:gsLst>
                <a:lin ang="5400000" scaled="0"/>
              </a:gra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Стрелка вправо с вырезом 3">
            <a:hlinkClick r:id="rId2" action="ppaction://hlinksldjump" highlightClick="1"/>
          </p:cNvPr>
          <p:cNvSpPr/>
          <p:nvPr/>
        </p:nvSpPr>
        <p:spPr>
          <a:xfrm>
            <a:off x="4572000" y="5029200"/>
            <a:ext cx="3276600" cy="13716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Далее!</a:t>
            </a:r>
            <a:endParaRPr lang="ru-RU" sz="3600" b="1" dirty="0">
              <a:latin typeface="Comic Sans MS" pitchFamily="66" charset="0"/>
            </a:endParaRPr>
          </a:p>
        </p:txBody>
      </p:sp>
      <p:sp>
        <p:nvSpPr>
          <p:cNvPr id="5" name="Стрелка вправо с вырезом 4">
            <a:hlinkClick r:id="rId3" action="ppaction://hlinksldjump" highlightClick="1"/>
          </p:cNvPr>
          <p:cNvSpPr/>
          <p:nvPr/>
        </p:nvSpPr>
        <p:spPr>
          <a:xfrm flipH="1">
            <a:off x="1371600" y="5029200"/>
            <a:ext cx="3124200" cy="1371600"/>
          </a:xfrm>
          <a:prstGeom prst="notchedRight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Comic Sans MS" pitchFamily="66" charset="0"/>
              </a:rPr>
              <a:t>  Вернуться!</a:t>
            </a:r>
            <a:endParaRPr lang="ru-RU" sz="28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451</Words>
  <PresentationFormat>Экран (4:3)</PresentationFormat>
  <Paragraphs>94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26</cp:revision>
  <dcterms:modified xsi:type="dcterms:W3CDTF">2018-04-01T20:34:00Z</dcterms:modified>
</cp:coreProperties>
</file>