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E0FB-5D7B-4B02-ADCB-12903868E4FE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231A1-F61A-4B95-801F-ED53235FB6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0703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E0FB-5D7B-4B02-ADCB-12903868E4FE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231A1-F61A-4B95-801F-ED53235FB6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9997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E0FB-5D7B-4B02-ADCB-12903868E4FE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231A1-F61A-4B95-801F-ED53235FB6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373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E0FB-5D7B-4B02-ADCB-12903868E4FE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231A1-F61A-4B95-801F-ED53235FB6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096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E0FB-5D7B-4B02-ADCB-12903868E4FE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231A1-F61A-4B95-801F-ED53235FB6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73227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E0FB-5D7B-4B02-ADCB-12903868E4FE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231A1-F61A-4B95-801F-ED53235FB6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835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E0FB-5D7B-4B02-ADCB-12903868E4FE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231A1-F61A-4B95-801F-ED53235FB6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4482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E0FB-5D7B-4B02-ADCB-12903868E4FE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231A1-F61A-4B95-801F-ED53235FB6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111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E0FB-5D7B-4B02-ADCB-12903868E4FE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231A1-F61A-4B95-801F-ED53235FB6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52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E0FB-5D7B-4B02-ADCB-12903868E4FE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231A1-F61A-4B95-801F-ED53235FB6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828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CCE0FB-5D7B-4B02-ADCB-12903868E4FE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231A1-F61A-4B95-801F-ED53235FB6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797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CCE0FB-5D7B-4B02-ADCB-12903868E4FE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F231A1-F61A-4B95-801F-ED53235FB6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047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Устройство для « умного дома». Позволяет включать освещение в комнате по хлопку в ладоши. Собрано на электронных компонентах : микрофон, светодиод, интегральные элементы, элементы питания.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1853" y="1942663"/>
            <a:ext cx="2690276" cy="359309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3739210"/>
            <a:ext cx="3091801" cy="2318851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3981" y="3870252"/>
            <a:ext cx="2916382" cy="2187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10903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31</Words>
  <Application>Microsoft Office PowerPoint</Application>
  <PresentationFormat>Широкоэкранный</PresentationFormat>
  <Paragraphs>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Устройство для « умного дома». Позволяет включать освещение в комнате по хлопку в ладоши. Собрано на электронных компонентах : микрофон, светодиод, интегральные элементы, элементы питания.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 Наталья</dc:creator>
  <cp:lastModifiedBy>Наталья Наталья</cp:lastModifiedBy>
  <cp:revision>3</cp:revision>
  <dcterms:created xsi:type="dcterms:W3CDTF">2018-04-01T10:38:12Z</dcterms:created>
  <dcterms:modified xsi:type="dcterms:W3CDTF">2018-04-01T10:53:04Z</dcterms:modified>
</cp:coreProperties>
</file>