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7"/>
  </p:notes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F729"/>
    <a:srgbClr val="3A0BE5"/>
    <a:srgbClr val="F6281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15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3D3FD-58EF-418B-9951-AACFF7CA35E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94683-F0AF-4CB4-BC7A-CB534F9E1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064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2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92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3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06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47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04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5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38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399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8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6FC694B-92EE-4C14-8CB9-8991ED6DC821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1E2D1D7-E449-4FAC-98B3-C9C2AA54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7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817581" y="1196752"/>
            <a:ext cx="7175351" cy="7200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0" dirty="0"/>
              <a:t> </a:t>
            </a:r>
            <a:r>
              <a:rPr lang="ru-RU" sz="3600" b="0" dirty="0">
                <a:latin typeface="Arial" pitchFamily="34" charset="0"/>
                <a:cs typeface="Arial" pitchFamily="34" charset="0"/>
              </a:rPr>
              <a:t> </a:t>
            </a:r>
            <a:endParaRPr lang="ru-RU" b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143379"/>
            <a:ext cx="67425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икторина по сказкам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fs00.infourok.ru/images/doc/128/149961/img11.jpg"/>
          <p:cNvPicPr>
            <a:picLocks noChangeAspect="1" noChangeArrowheads="1"/>
          </p:cNvPicPr>
          <p:nvPr/>
        </p:nvPicPr>
        <p:blipFill>
          <a:blip r:embed="rId2"/>
          <a:srcRect b="17913"/>
          <a:stretch>
            <a:fillRect/>
          </a:stretch>
        </p:blipFill>
        <p:spPr bwMode="auto">
          <a:xfrm>
            <a:off x="1285852" y="500042"/>
            <a:ext cx="6149955" cy="36433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78108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6146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57166"/>
            <a:ext cx="1695450" cy="1228726"/>
          </a:xfrm>
          <a:prstGeom prst="rect">
            <a:avLst/>
          </a:prstGeom>
          <a:noFill/>
        </p:spPr>
      </p:pic>
      <p:pic>
        <p:nvPicPr>
          <p:cNvPr id="2" name="Picture 2" descr="http://kladraz.ru/upload/blogs/3296_e0820977690b1f37d12239f6ffd933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857364"/>
            <a:ext cx="4443402" cy="44243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Овал 9"/>
          <p:cNvSpPr/>
          <p:nvPr/>
        </p:nvSpPr>
        <p:spPr>
          <a:xfrm>
            <a:off x="4396456" y="1857364"/>
            <a:ext cx="4500594" cy="4500594"/>
          </a:xfrm>
          <a:prstGeom prst="ellipse">
            <a:avLst/>
          </a:prstGeom>
          <a:solidFill>
            <a:srgbClr val="46F7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5122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14290"/>
            <a:ext cx="1695450" cy="1228726"/>
          </a:xfrm>
          <a:prstGeom prst="rect">
            <a:avLst/>
          </a:prstGeom>
          <a:noFill/>
        </p:spPr>
      </p:pic>
      <p:pic>
        <p:nvPicPr>
          <p:cNvPr id="3" name="Рисунок 2" descr="Изображение выглядит как трава,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BB168CE6-0AB5-4B44-862E-C3F21E6FC1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2"/>
          <a:stretch/>
        </p:blipFill>
        <p:spPr>
          <a:xfrm>
            <a:off x="4665808" y="1988840"/>
            <a:ext cx="3527160" cy="42336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EFF0D47D-361E-48F7-A5F7-C50BE3362FFF}"/>
              </a:ext>
            </a:extLst>
          </p:cNvPr>
          <p:cNvSpPr/>
          <p:nvPr/>
        </p:nvSpPr>
        <p:spPr>
          <a:xfrm>
            <a:off x="4292585" y="1928802"/>
            <a:ext cx="4390778" cy="4572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857625" cy="4824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4098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42852"/>
            <a:ext cx="1695450" cy="1228726"/>
          </a:xfrm>
          <a:prstGeom prst="rect">
            <a:avLst/>
          </a:prstGeom>
          <a:noFill/>
        </p:spPr>
      </p:pic>
      <p:pic>
        <p:nvPicPr>
          <p:cNvPr id="2" name="Picture 2" descr="http://ruslan.yunaliev.ru/wp-content/uploads/2015/11/964652cf263211e4a1483085a99aa192_638f0ccb279611e4a1173085a99aa192-480x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4298" y="1371597"/>
            <a:ext cx="3714744" cy="49529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4572000" y="1466018"/>
            <a:ext cx="4462216" cy="4714908"/>
          </a:xfrm>
          <a:prstGeom prst="ellipse">
            <a:avLst/>
          </a:prstGeom>
          <a:solidFill>
            <a:srgbClr val="F628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7" name="Рисунок 6" descr="http://kladraz.ru/upload/blogs/2328_36ca59aba28cd378f9cace6dc111d296.jpg"/>
          <p:cNvPicPr/>
          <p:nvPr/>
        </p:nvPicPr>
        <p:blipFill>
          <a:blip r:embed="rId4"/>
          <a:srcRect l="20202" r="21717"/>
          <a:stretch>
            <a:fillRect/>
          </a:stretch>
        </p:blipFill>
        <p:spPr bwMode="auto">
          <a:xfrm>
            <a:off x="4929190" y="1643050"/>
            <a:ext cx="2928958" cy="4629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Овал 9"/>
          <p:cNvSpPr/>
          <p:nvPr/>
        </p:nvSpPr>
        <p:spPr>
          <a:xfrm>
            <a:off x="4325866" y="1828770"/>
            <a:ext cx="4390778" cy="4572032"/>
          </a:xfrm>
          <a:prstGeom prst="ellipse">
            <a:avLst/>
          </a:prstGeom>
          <a:solidFill>
            <a:srgbClr val="3A0B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85728"/>
            <a:ext cx="1695450" cy="122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3857625" cy="46815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2050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14290"/>
            <a:ext cx="1695450" cy="1228726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F87E13-ACE1-425E-B627-B01BBAAAD2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16" y="1714499"/>
            <a:ext cx="3169551" cy="44922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Овал 8">
            <a:extLst>
              <a:ext uri="{FF2B5EF4-FFF2-40B4-BE49-F238E27FC236}">
                <a16:creationId xmlns:a16="http://schemas.microsoft.com/office/drawing/2014/main" id="{DF227D24-01C9-4989-82F8-D4ACC0A51099}"/>
              </a:ext>
            </a:extLst>
          </p:cNvPr>
          <p:cNvSpPr/>
          <p:nvPr/>
        </p:nvSpPr>
        <p:spPr>
          <a:xfrm>
            <a:off x="4198280" y="1714499"/>
            <a:ext cx="4462216" cy="4643470"/>
          </a:xfrm>
          <a:prstGeom prst="ellipse">
            <a:avLst/>
          </a:prstGeom>
          <a:solidFill>
            <a:srgbClr val="46F7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909F4F-3FB9-44F4-8EE9-89707073C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23" y="692696"/>
            <a:ext cx="7023154" cy="5267366"/>
          </a:xfrm>
          <a:prstGeom prst="rect">
            <a:avLst/>
          </a:prstGeom>
        </p:spPr>
      </p:pic>
      <p:pic>
        <p:nvPicPr>
          <p:cNvPr id="7" name="Picture 2" descr="http://xn----gtbdmbeft1bdk.net/smiles/7665.gif">
            <a:extLst>
              <a:ext uri="{FF2B5EF4-FFF2-40B4-BE49-F238E27FC236}">
                <a16:creationId xmlns:a16="http://schemas.microsoft.com/office/drawing/2014/main" id="{BB550E06-71C4-472B-88CF-EDCC4B57BC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1124744"/>
            <a:ext cx="1695450" cy="122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1291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шиферная плит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9AD3FF3C-F399-4641-BD89-B55F1FC59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" t="13250" r="58663" b="29001"/>
          <a:stretch/>
        </p:blipFill>
        <p:spPr>
          <a:xfrm>
            <a:off x="4788024" y="2276872"/>
            <a:ext cx="3312368" cy="396044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7" name="Рисунок 6" descr="Изображение выглядит как текст, шиферная плит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9DE6FDE-289F-48D1-B3D7-CC21F6A640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8" t="15399" r="2445" b="35608"/>
          <a:stretch/>
        </p:blipFill>
        <p:spPr>
          <a:xfrm rot="19893887">
            <a:off x="793360" y="963576"/>
            <a:ext cx="3956880" cy="277061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6596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3981004" cy="46815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13314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85728"/>
            <a:ext cx="1695450" cy="1228726"/>
          </a:xfrm>
          <a:prstGeom prst="rect">
            <a:avLst/>
          </a:prstGeom>
          <a:noFill/>
        </p:spPr>
      </p:pic>
      <p:pic>
        <p:nvPicPr>
          <p:cNvPr id="2" name="Picture 2" descr="http://www.puzzleit.club/files/puzzles/78/77766/_previe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643050"/>
            <a:ext cx="3556352" cy="4738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4385631" y="1881296"/>
            <a:ext cx="4500594" cy="45005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90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7" name="Рисунок 6" descr="http://kladraz.ru/upload/blogs/2328_a490a92ab94c9ed54b57bc7fb04a01e1.jpg"/>
          <p:cNvPicPr/>
          <p:nvPr/>
        </p:nvPicPr>
        <p:blipFill>
          <a:blip r:embed="rId4"/>
          <a:srcRect t="1520" r="2167" b="11246"/>
          <a:stretch>
            <a:fillRect/>
          </a:stretch>
        </p:blipFill>
        <p:spPr bwMode="auto">
          <a:xfrm>
            <a:off x="4572000" y="2000240"/>
            <a:ext cx="4143404" cy="4357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Овал 7"/>
          <p:cNvSpPr/>
          <p:nvPr/>
        </p:nvSpPr>
        <p:spPr>
          <a:xfrm>
            <a:off x="4483462" y="1975088"/>
            <a:ext cx="4320480" cy="45005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28604"/>
            <a:ext cx="1695450" cy="122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131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7" name="Рисунок 6" descr="http://kladraz.ru/upload/blogs/2328_743d398e9454e9b79eba0783c764c80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928802"/>
            <a:ext cx="4143404" cy="45005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Овал 7"/>
          <p:cNvSpPr/>
          <p:nvPr/>
        </p:nvSpPr>
        <p:spPr>
          <a:xfrm>
            <a:off x="4464843" y="2005002"/>
            <a:ext cx="4357718" cy="4572032"/>
          </a:xfrm>
          <a:prstGeom prst="ellipse">
            <a:avLst/>
          </a:prstGeom>
          <a:solidFill>
            <a:srgbClr val="3A0B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57166"/>
            <a:ext cx="1695450" cy="122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1296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3919315" cy="46101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10242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85728"/>
            <a:ext cx="1695450" cy="1228726"/>
          </a:xfrm>
          <a:prstGeom prst="rect">
            <a:avLst/>
          </a:prstGeom>
          <a:noFill/>
        </p:spPr>
      </p:pic>
      <p:pic>
        <p:nvPicPr>
          <p:cNvPr id="2" name="Picture 2" descr="http://perfect7.by/wa-data/public/shop/products/13/70/97013/images/110360/110360.970.jpg"/>
          <p:cNvPicPr>
            <a:picLocks noChangeAspect="1" noChangeArrowheads="1"/>
          </p:cNvPicPr>
          <p:nvPr/>
        </p:nvPicPr>
        <p:blipFill>
          <a:blip r:embed="rId5"/>
          <a:srcRect l="18091" t="15075" r="21607" b="6532"/>
          <a:stretch>
            <a:fillRect/>
          </a:stretch>
        </p:blipFill>
        <p:spPr bwMode="auto">
          <a:xfrm>
            <a:off x="4643438" y="1785926"/>
            <a:ext cx="3857652" cy="45720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4480594" y="1785926"/>
            <a:ext cx="4214842" cy="4391348"/>
          </a:xfrm>
          <a:prstGeom prst="ellipse">
            <a:avLst/>
          </a:prstGeom>
          <a:solidFill>
            <a:srgbClr val="46F7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2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7" name="Рисунок 6" descr="http://kladraz.ru/upload/blogs/2328_cb98802696c8bb0a84198cc6aa17602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000240"/>
            <a:ext cx="4357718" cy="44291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Овал 7"/>
          <p:cNvSpPr/>
          <p:nvPr/>
        </p:nvSpPr>
        <p:spPr>
          <a:xfrm>
            <a:off x="4497734" y="2000240"/>
            <a:ext cx="4357718" cy="4643470"/>
          </a:xfrm>
          <a:prstGeom prst="ellipse">
            <a:avLst/>
          </a:prstGeom>
          <a:solidFill>
            <a:srgbClr val="F628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28604"/>
            <a:ext cx="1695450" cy="1228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8194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57166"/>
            <a:ext cx="1695450" cy="1228726"/>
          </a:xfrm>
          <a:prstGeom prst="rect">
            <a:avLst/>
          </a:prstGeom>
          <a:noFill/>
        </p:spPr>
      </p:pic>
      <p:pic>
        <p:nvPicPr>
          <p:cNvPr id="2" name="Picture 2" descr="http://img10.proshkolu.ru/content/media/pic/std/4000000/3155000/3154163-3ed0da3d62f21787.png"/>
          <p:cNvPicPr>
            <a:picLocks noChangeAspect="1" noChangeArrowheads="1"/>
          </p:cNvPicPr>
          <p:nvPr/>
        </p:nvPicPr>
        <p:blipFill>
          <a:blip r:embed="rId5"/>
          <a:srcRect t="6349" r="5030"/>
          <a:stretch>
            <a:fillRect/>
          </a:stretch>
        </p:blipFill>
        <p:spPr bwMode="auto">
          <a:xfrm>
            <a:off x="4429124" y="1857364"/>
            <a:ext cx="4214842" cy="45005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4442692" y="1891520"/>
            <a:ext cx="4319340" cy="43577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dou75.ru/15/images/stories/kruzki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857625" cy="44672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за кругом?</a:t>
            </a:r>
          </a:p>
        </p:txBody>
      </p:sp>
      <p:pic>
        <p:nvPicPr>
          <p:cNvPr id="7170" name="Picture 2" descr="http://xn----gtbdmbeft1bdk.net/smiles/766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57166"/>
            <a:ext cx="1695450" cy="1228726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D051EF-13D7-40D7-9642-4BA74C0422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10" y="1857364"/>
            <a:ext cx="3481770" cy="45609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13024BB3-6690-4B7C-9AAF-BFD6083F6B5F}"/>
              </a:ext>
            </a:extLst>
          </p:cNvPr>
          <p:cNvSpPr/>
          <p:nvPr/>
        </p:nvSpPr>
        <p:spPr>
          <a:xfrm>
            <a:off x="4384871" y="1928802"/>
            <a:ext cx="4357718" cy="4572032"/>
          </a:xfrm>
          <a:prstGeom prst="ellipse">
            <a:avLst/>
          </a:prstGeom>
          <a:solidFill>
            <a:srgbClr val="3A0B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5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441</TotalTime>
  <Words>53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Corbel</vt:lpstr>
      <vt:lpstr>Times New Roman</vt:lpstr>
      <vt:lpstr>Базис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эдик</dc:creator>
  <cp:lastModifiedBy>Семья Гнездиловых</cp:lastModifiedBy>
  <cp:revision>40</cp:revision>
  <dcterms:created xsi:type="dcterms:W3CDTF">2012-10-02T16:08:35Z</dcterms:created>
  <dcterms:modified xsi:type="dcterms:W3CDTF">2018-03-26T18:50:44Z</dcterms:modified>
</cp:coreProperties>
</file>