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456" y="-7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Click="0" advTm="5000">
        <p14:honeycomb/>
      </p:transition>
    </mc:Choice>
    <mc:Fallback>
      <p:transition spd="slow" advClick="0" advTm="5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Click="0" advTm="5000">
        <p14:honeycomb/>
      </p:transition>
    </mc:Choice>
    <mc:Fallback>
      <p:transition spd="slow" advClick="0" advTm="5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Click="0" advTm="5000">
        <p14:honeycomb/>
      </p:transition>
    </mc:Choice>
    <mc:Fallback>
      <p:transition spd="slow" advClick="0" advTm="5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Click="0" advTm="5000">
        <p14:honeycomb/>
      </p:transition>
    </mc:Choice>
    <mc:Fallback>
      <p:transition spd="slow" advClick="0" advTm="5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slow" p14:dur="4400" advClick="0" advTm="5000">
        <p14:honeycomb/>
      </p:transition>
    </mc:Choice>
    <mc:Fallback>
      <p:transition spd="slow" advClick="0" advTm="5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Click="0" advTm="5000">
        <p14:honeycomb/>
      </p:transition>
    </mc:Choice>
    <mc:Fallback>
      <p:transition spd="slow" advClick="0" advTm="5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Click="0" advTm="5000">
        <p14:honeycomb/>
      </p:transition>
    </mc:Choice>
    <mc:Fallback>
      <p:transition spd="slow" advClick="0" advTm="5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Click="0" advTm="5000">
        <p14:honeycomb/>
      </p:transition>
    </mc:Choice>
    <mc:Fallback>
      <p:transition spd="slow" advClick="0" advTm="5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Click="0" advTm="5000">
        <p14:honeycomb/>
      </p:transition>
    </mc:Choice>
    <mc:Fallback>
      <p:transition spd="slow" advClick="0" advTm="5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Click="0" advTm="5000">
        <p14:honeycomb/>
      </p:transition>
    </mc:Choice>
    <mc:Fallback>
      <p:transition spd="slow" advClick="0" advTm="5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Click="0" advTm="5000">
        <p14:honeycomb/>
      </p:transition>
    </mc:Choice>
    <mc:Fallback>
      <p:transition spd="slow" advClick="0" advTm="5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13.05.2014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>
    <mc:Choice xmlns:p14="http://schemas.microsoft.com/office/powerpoint/2010/main" Requires="p14">
      <p:transition spd="slow" p14:dur="4400" advClick="0" advTm="5000">
        <p14:honeycomb/>
      </p:transition>
    </mc:Choice>
    <mc:Fallback>
      <p:transition spd="slow" advClick="0" advTm="5000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672475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 advClick="0" advTm="5000">
        <p14:honeycomb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434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000">
        <p14:gallery dir="l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2525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5561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000">
        <p14:prism isContent="1" isInverted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8321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5000">
        <p:checker/>
      </p:transition>
    </mc:Choice>
    <mc:Fallback>
      <p:transition spd="slow" advClick="0" advTm="500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4977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000">
        <p14:prism isInverted="1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8039621"/>
      </p:ext>
    </p:extLst>
  </p:cSld>
  <p:clrMapOvr>
    <a:masterClrMapping/>
  </p:clrMapOvr>
  <p:transition spd="slow" advClick="0" advTm="5000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680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4636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ripple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6531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100" advClick="0" advTm="5000">
        <p14:switch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7189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9008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14:flip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050"/>
            <a:ext cx="9144000" cy="68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740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5000">
        <p14:ripple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640567"/>
      </p:ext>
    </p:extLst>
  </p:cSld>
  <p:clrMapOvr>
    <a:masterClrMapping/>
  </p:clrMapOvr>
  <p:transition spd="slow" advClick="0" advTm="5000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127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5000">
        <p:blinds dir="vert"/>
      </p:transition>
    </mc:Choice>
    <mc:Fallback>
      <p:transition spd="slow" advClick="0" advTm="500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147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5000">
        <p:dissolve/>
      </p:transition>
    </mc:Choice>
    <mc:Fallback>
      <p:transition spd="slow" advClick="0" advTm="5000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2234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advClick="0" advTm="5000">
        <p14:flash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1983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 advClick="0" advTm="5000">
        <p14:vortex dir="r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4487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 advClick="0" advTm="5000">
        <p14:glitter pattern="hexagon"/>
      </p:transition>
    </mc:Choice>
    <mc:Fallback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</TotalTime>
  <Words>0</Words>
  <Application>Microsoft Office PowerPoint</Application>
  <PresentationFormat>Экран (4:3)</PresentationFormat>
  <Paragraphs>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Бабушкин</dc:creator>
  <cp:lastModifiedBy>Бабушкин</cp:lastModifiedBy>
  <cp:revision>4</cp:revision>
  <dcterms:created xsi:type="dcterms:W3CDTF">2014-05-13T04:42:24Z</dcterms:created>
  <dcterms:modified xsi:type="dcterms:W3CDTF">2014-05-13T05:15:57Z</dcterms:modified>
</cp:coreProperties>
</file>