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23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88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2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7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83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1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51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631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0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10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52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767AE-4734-4527-A3B9-91A5B5201956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FB1BC-CCEE-4766-8548-D8711A17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81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0" b="99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338437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58" y="3159856"/>
            <a:ext cx="327010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39" y="446455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353" y="3573016"/>
            <a:ext cx="1715599" cy="281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1622" b="96036" l="9910" r="100000">
                        <a14:foregroundMark x1="39279" y1="56036" x2="39279" y2="56036"/>
                        <a14:foregroundMark x1="81441" y1="67748" x2="82703" y2="81261"/>
                        <a14:foregroundMark x1="94955" y1="49189" x2="94955" y2="49189"/>
                        <a14:foregroundMark x1="97658" y1="50991" x2="97658" y2="509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881" b="-1"/>
          <a:stretch/>
        </p:blipFill>
        <p:spPr bwMode="auto">
          <a:xfrm>
            <a:off x="771026" y="1594907"/>
            <a:ext cx="3382963" cy="196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925" y="3158045"/>
            <a:ext cx="327342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869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73567E-6 L -0.18958 -0.058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79" y="-29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958 -0.05846 L -0.09513 -0.551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2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13 -0.55107 L 0.2908 -0.477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36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08 -0.47782 L 0.26719 -0.058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209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19 -0.05846 L 0.54288 -0.037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10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07 -0.05846 L 0.07813 -0.089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28" y="-15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13 -0.09005 L 0.07813 -0.00093 C 0.07813 0.03889 0.13004 0.08842 0.17257 0.08842 L 0.26719 0.08842 " pathEditMode="relative" rAng="0" ptsTypes="FfFF">
                                      <p:cBhvr>
                                        <p:cTn id="3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19 0.08849 L 0.01511 -0.0166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4" y="-5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4</cp:revision>
  <dcterms:created xsi:type="dcterms:W3CDTF">2014-03-11T15:18:18Z</dcterms:created>
  <dcterms:modified xsi:type="dcterms:W3CDTF">2014-03-11T15:49:41Z</dcterms:modified>
</cp:coreProperties>
</file>