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73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324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59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12656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239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27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7300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8984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222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254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53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903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427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936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572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281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702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AEB0B-18D3-425A-800A-66C9A2C97259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55A9E-B152-4E4D-96DD-2B79199A85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830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192683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 smtClean="0"/>
              <a:t>ДОМАШНИЕ ЖИВОТНЫЕ</a:t>
            </a:r>
            <a:endParaRPr lang="ru-RU" sz="8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416969" y="4777381"/>
            <a:ext cx="4812632" cy="86142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СРЕДНЯЯ РУППА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20696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99" y="220578"/>
            <a:ext cx="4144880" cy="27632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99" y="3188287"/>
            <a:ext cx="5039052" cy="33623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708" y="1076033"/>
            <a:ext cx="6342746" cy="4224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71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11" y="0"/>
            <a:ext cx="4427621" cy="33428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166" y="0"/>
            <a:ext cx="5011834" cy="33428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153" y="3607630"/>
            <a:ext cx="4379134" cy="29215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3899" y="3607630"/>
            <a:ext cx="3736078" cy="29825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4287" y="3607630"/>
            <a:ext cx="3976778" cy="298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191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667500" cy="44481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0" y="2604169"/>
            <a:ext cx="6104021" cy="406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34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77" y="3746495"/>
            <a:ext cx="5183721" cy="296953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79" y="3633849"/>
            <a:ext cx="4604084" cy="30821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79" y="142624"/>
            <a:ext cx="6845670" cy="33079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3990" y="142624"/>
            <a:ext cx="4964608" cy="330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28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37" y="57651"/>
            <a:ext cx="5293895" cy="3970421"/>
          </a:xfrm>
          <a:prstGeom prst="rect">
            <a:avLst/>
          </a:prstGeom>
        </p:spPr>
      </p:pic>
      <p:pic>
        <p:nvPicPr>
          <p:cNvPr id="1028" name="Picture 4" descr="http://lazarevskoe.ugbiz.ru/uploads/posts/2011-05/1304333305_36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7504" y="2470484"/>
            <a:ext cx="6096000" cy="420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438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"/>
            <a:ext cx="6416843" cy="36094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810000"/>
            <a:ext cx="6753225" cy="304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7519" y="1585413"/>
            <a:ext cx="5198017" cy="3451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84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fotohomka.ru/images/Jan/08/9c7fb2da9d84d0686ba7dfce19992b73/min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099" y="1565187"/>
            <a:ext cx="5212563" cy="388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1620" y="75738"/>
            <a:ext cx="5751516" cy="382625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987" y="3901992"/>
            <a:ext cx="5173149" cy="2727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053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179" y="69306"/>
            <a:ext cx="4463702" cy="33700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04" y="3631907"/>
            <a:ext cx="4560188" cy="3041610"/>
          </a:xfrm>
          <a:prstGeom prst="rect">
            <a:avLst/>
          </a:prstGeom>
        </p:spPr>
      </p:pic>
      <p:pic>
        <p:nvPicPr>
          <p:cNvPr id="4098" name="Picture 2" descr="http://elite-british.by/wp-content/uploads/2014/04/gamak-tunne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8526" y="171656"/>
            <a:ext cx="4347410" cy="3267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704" y="3631907"/>
            <a:ext cx="3449053" cy="304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619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6008771" cy="37698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8771" y="2567739"/>
            <a:ext cx="6134691" cy="407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017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78346F"/>
      </a:dk2>
      <a:lt2>
        <a:srgbClr val="D9A8D2"/>
      </a:lt2>
      <a:accent1>
        <a:srgbClr val="CE57AB"/>
      </a:accent1>
      <a:accent2>
        <a:srgbClr val="8E8EFD"/>
      </a:accent2>
      <a:accent3>
        <a:srgbClr val="7CBCE0"/>
      </a:accent3>
      <a:accent4>
        <a:srgbClr val="70BF9F"/>
      </a:accent4>
      <a:accent5>
        <a:srgbClr val="A5B960"/>
      </a:accent5>
      <a:accent6>
        <a:srgbClr val="D47A57"/>
      </a:accent6>
      <a:hlink>
        <a:srgbClr val="D164DE"/>
      </a:hlink>
      <a:folHlink>
        <a:srgbClr val="BE87C4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D4FE1632-F131-47D3-A814-99E9CD025E2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Дамаск</Template>
  <TotalTime>66</TotalTime>
  <Words>4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Bookman Old Style</vt:lpstr>
      <vt:lpstr>Rockwell</vt:lpstr>
      <vt:lpstr>Damask</vt:lpstr>
      <vt:lpstr>ДОМАШНИЕ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Пользователь Windows</dc:creator>
  <cp:lastModifiedBy>Пользователь Windows</cp:lastModifiedBy>
  <cp:revision>8</cp:revision>
  <dcterms:created xsi:type="dcterms:W3CDTF">2018-01-31T09:38:48Z</dcterms:created>
  <dcterms:modified xsi:type="dcterms:W3CDTF">2018-04-02T19:19:26Z</dcterms:modified>
</cp:coreProperties>
</file>