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2" r:id="rId9"/>
    <p:sldId id="263" r:id="rId10"/>
    <p:sldId id="264" r:id="rId11"/>
    <p:sldId id="265" r:id="rId12"/>
    <p:sldId id="273" r:id="rId13"/>
    <p:sldId id="266" r:id="rId14"/>
    <p:sldId id="267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5" autoAdjust="0"/>
    <p:restoredTop sz="95401" autoAdjust="0"/>
  </p:normalViewPr>
  <p:slideViewPr>
    <p:cSldViewPr snapToGrid="0" showGuides="1">
      <p:cViewPr varScale="1">
        <p:scale>
          <a:sx n="58" d="100"/>
          <a:sy n="58" d="100"/>
        </p:scale>
        <p:origin x="102" y="10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7CFCEF-2D8A-40D4-8578-407930AF4FA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7B64F60-71AD-40B1-AEE3-8CC042E2DF12}">
      <dgm:prSet phldrT="[Текст]"/>
      <dgm:spPr/>
      <dgm:t>
        <a:bodyPr/>
        <a:lstStyle/>
        <a:p>
          <a:r>
            <a:rPr lang="ru-RU" dirty="0" smtClean="0"/>
            <a:t>Структура игры, как деятельности</a:t>
          </a:r>
          <a:endParaRPr lang="ru-RU" dirty="0"/>
        </a:p>
      </dgm:t>
    </dgm:pt>
    <dgm:pt modelId="{09DC2202-350A-40FC-B190-03102FEB0549}" type="parTrans" cxnId="{040BFD0B-5631-46D5-9B90-B1A7147D91F9}">
      <dgm:prSet/>
      <dgm:spPr/>
      <dgm:t>
        <a:bodyPr/>
        <a:lstStyle/>
        <a:p>
          <a:endParaRPr lang="ru-RU"/>
        </a:p>
      </dgm:t>
    </dgm:pt>
    <dgm:pt modelId="{56B7EA6F-EE87-4D39-B97B-115054010BE1}" type="sibTrans" cxnId="{040BFD0B-5631-46D5-9B90-B1A7147D91F9}">
      <dgm:prSet/>
      <dgm:spPr/>
      <dgm:t>
        <a:bodyPr/>
        <a:lstStyle/>
        <a:p>
          <a:endParaRPr lang="ru-RU"/>
        </a:p>
      </dgm:t>
    </dgm:pt>
    <dgm:pt modelId="{4CB17637-1D06-4E07-A807-86AF1D362512}" type="asst">
      <dgm:prSet phldrT="[Текст]"/>
      <dgm:spPr>
        <a:solidFill>
          <a:srgbClr val="FFFF0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целеполагание</a:t>
          </a:r>
          <a:endParaRPr lang="ru-RU" dirty="0">
            <a:solidFill>
              <a:schemeClr val="bg1"/>
            </a:solidFill>
          </a:endParaRPr>
        </a:p>
      </dgm:t>
    </dgm:pt>
    <dgm:pt modelId="{FC471E8C-2A48-4977-A349-1E483B1CD35B}" type="parTrans" cxnId="{00447943-473B-479E-99C7-07A13E113A17}">
      <dgm:prSet/>
      <dgm:spPr/>
      <dgm:t>
        <a:bodyPr/>
        <a:lstStyle/>
        <a:p>
          <a:endParaRPr lang="ru-RU"/>
        </a:p>
      </dgm:t>
    </dgm:pt>
    <dgm:pt modelId="{B4B2995B-8F3D-40CC-B2A5-813B9D12A441}" type="sibTrans" cxnId="{00447943-473B-479E-99C7-07A13E113A17}">
      <dgm:prSet/>
      <dgm:spPr/>
      <dgm:t>
        <a:bodyPr/>
        <a:lstStyle/>
        <a:p>
          <a:endParaRPr lang="ru-RU"/>
        </a:p>
      </dgm:t>
    </dgm:pt>
    <dgm:pt modelId="{4AAFB3A5-B6C1-4914-BD5E-0AF1417527FA}">
      <dgm:prSet phldrT="[Текст]"/>
      <dgm:spPr>
        <a:solidFill>
          <a:srgbClr val="FF0000"/>
        </a:solidFill>
      </dgm:spPr>
      <dgm:t>
        <a:bodyPr/>
        <a:lstStyle/>
        <a:p>
          <a:r>
            <a:rPr lang="ru-RU" dirty="0" smtClean="0"/>
            <a:t>планирование</a:t>
          </a:r>
          <a:endParaRPr lang="ru-RU" dirty="0"/>
        </a:p>
      </dgm:t>
    </dgm:pt>
    <dgm:pt modelId="{ADEECEA9-71AF-4B70-AFDC-1528D3D7FFA4}" type="parTrans" cxnId="{B85083D6-6D75-4FFE-A810-5C133056B6DF}">
      <dgm:prSet/>
      <dgm:spPr/>
      <dgm:t>
        <a:bodyPr/>
        <a:lstStyle/>
        <a:p>
          <a:endParaRPr lang="ru-RU"/>
        </a:p>
      </dgm:t>
    </dgm:pt>
    <dgm:pt modelId="{45114084-D853-415F-B89C-CFAC6F70EFBB}" type="sibTrans" cxnId="{B85083D6-6D75-4FFE-A810-5C133056B6DF}">
      <dgm:prSet/>
      <dgm:spPr/>
      <dgm:t>
        <a:bodyPr/>
        <a:lstStyle/>
        <a:p>
          <a:endParaRPr lang="ru-RU"/>
        </a:p>
      </dgm:t>
    </dgm:pt>
    <dgm:pt modelId="{4C8A19E7-B296-4FB4-B9E8-EE5FB1F550EA}">
      <dgm:prSet phldrT="[Текст]"/>
      <dgm:spPr>
        <a:solidFill>
          <a:schemeClr val="tx2">
            <a:lumMod val="75000"/>
          </a:schemeClr>
        </a:solidFill>
      </dgm:spPr>
      <dgm:t>
        <a:bodyPr/>
        <a:lstStyle/>
        <a:p>
          <a:r>
            <a:rPr lang="ru-RU" dirty="0" smtClean="0"/>
            <a:t>Реализация цели</a:t>
          </a:r>
          <a:endParaRPr lang="ru-RU" dirty="0"/>
        </a:p>
      </dgm:t>
    </dgm:pt>
    <dgm:pt modelId="{AC2E013D-42CF-4745-962C-C04E16D140A5}" type="parTrans" cxnId="{E6B462AC-AB0F-4257-9644-63C642D38B67}">
      <dgm:prSet/>
      <dgm:spPr/>
      <dgm:t>
        <a:bodyPr/>
        <a:lstStyle/>
        <a:p>
          <a:endParaRPr lang="ru-RU"/>
        </a:p>
      </dgm:t>
    </dgm:pt>
    <dgm:pt modelId="{2F2FC38F-B629-402E-A5AA-9CF5BD063E39}" type="sibTrans" cxnId="{E6B462AC-AB0F-4257-9644-63C642D38B67}">
      <dgm:prSet/>
      <dgm:spPr/>
      <dgm:t>
        <a:bodyPr/>
        <a:lstStyle/>
        <a:p>
          <a:endParaRPr lang="ru-RU"/>
        </a:p>
      </dgm:t>
    </dgm:pt>
    <dgm:pt modelId="{F811C94C-5DF4-49FE-B822-CC426C4FE58F}">
      <dgm:prSet phldrT="[Текст]"/>
      <dgm:spPr>
        <a:solidFill>
          <a:schemeClr val="accent5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Анализ результатов</a:t>
          </a:r>
          <a:endParaRPr lang="ru-RU" dirty="0">
            <a:solidFill>
              <a:schemeClr val="bg1"/>
            </a:solidFill>
          </a:endParaRPr>
        </a:p>
      </dgm:t>
    </dgm:pt>
    <dgm:pt modelId="{B1918004-5D33-4456-AE55-F66138E9FCD8}" type="parTrans" cxnId="{DA98395B-612F-4A08-9F37-CE2EE0287D14}">
      <dgm:prSet/>
      <dgm:spPr/>
      <dgm:t>
        <a:bodyPr/>
        <a:lstStyle/>
        <a:p>
          <a:endParaRPr lang="ru-RU"/>
        </a:p>
      </dgm:t>
    </dgm:pt>
    <dgm:pt modelId="{E237F6C8-D77B-4D25-A236-98BBF33E1AFD}" type="sibTrans" cxnId="{DA98395B-612F-4A08-9F37-CE2EE0287D14}">
      <dgm:prSet/>
      <dgm:spPr/>
      <dgm:t>
        <a:bodyPr/>
        <a:lstStyle/>
        <a:p>
          <a:endParaRPr lang="ru-RU"/>
        </a:p>
      </dgm:t>
    </dgm:pt>
    <dgm:pt modelId="{413F2750-2F84-43EE-B71B-072F73D4B01B}" type="pres">
      <dgm:prSet presAssocID="{F97CFCEF-2D8A-40D4-8578-407930AF4FA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8C428D6-2394-4E1D-A187-CADB52C50308}" type="pres">
      <dgm:prSet presAssocID="{F7B64F60-71AD-40B1-AEE3-8CC042E2DF12}" presName="hierRoot1" presStyleCnt="0">
        <dgm:presLayoutVars>
          <dgm:hierBranch val="init"/>
        </dgm:presLayoutVars>
      </dgm:prSet>
      <dgm:spPr/>
    </dgm:pt>
    <dgm:pt modelId="{382EE900-8DFB-4114-9795-BA209B4FF098}" type="pres">
      <dgm:prSet presAssocID="{F7B64F60-71AD-40B1-AEE3-8CC042E2DF12}" presName="rootComposite1" presStyleCnt="0"/>
      <dgm:spPr/>
    </dgm:pt>
    <dgm:pt modelId="{25FB52DB-253F-41DA-BA34-1122BD8DCE2E}" type="pres">
      <dgm:prSet presAssocID="{F7B64F60-71AD-40B1-AEE3-8CC042E2DF12}" presName="rootText1" presStyleLbl="node0" presStyleIdx="0" presStyleCnt="1" custScaleX="2455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B26149-152F-4004-AB96-775303E13369}" type="pres">
      <dgm:prSet presAssocID="{F7B64F60-71AD-40B1-AEE3-8CC042E2DF1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99CE14A-D977-426B-A531-1577339B71E2}" type="pres">
      <dgm:prSet presAssocID="{F7B64F60-71AD-40B1-AEE3-8CC042E2DF12}" presName="hierChild2" presStyleCnt="0"/>
      <dgm:spPr/>
    </dgm:pt>
    <dgm:pt modelId="{04AA073A-5683-4524-BA70-E2027785DDB3}" type="pres">
      <dgm:prSet presAssocID="{ADEECEA9-71AF-4B70-AFDC-1528D3D7FFA4}" presName="Name37" presStyleLbl="parChTrans1D2" presStyleIdx="0" presStyleCnt="4"/>
      <dgm:spPr/>
      <dgm:t>
        <a:bodyPr/>
        <a:lstStyle/>
        <a:p>
          <a:endParaRPr lang="ru-RU"/>
        </a:p>
      </dgm:t>
    </dgm:pt>
    <dgm:pt modelId="{946BC02D-F9C9-4C57-AE27-637B940235A7}" type="pres">
      <dgm:prSet presAssocID="{4AAFB3A5-B6C1-4914-BD5E-0AF1417527FA}" presName="hierRoot2" presStyleCnt="0">
        <dgm:presLayoutVars>
          <dgm:hierBranch val="init"/>
        </dgm:presLayoutVars>
      </dgm:prSet>
      <dgm:spPr/>
    </dgm:pt>
    <dgm:pt modelId="{45EA74E8-CC2A-4EDF-B39F-2F8D3D1E43C4}" type="pres">
      <dgm:prSet presAssocID="{4AAFB3A5-B6C1-4914-BD5E-0AF1417527FA}" presName="rootComposite" presStyleCnt="0"/>
      <dgm:spPr/>
    </dgm:pt>
    <dgm:pt modelId="{912F5CF1-4CB4-4E35-9AC2-7F8A7F41BDA6}" type="pres">
      <dgm:prSet presAssocID="{4AAFB3A5-B6C1-4914-BD5E-0AF1417527F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B44BA4-F27C-4F2A-B565-AE523C693B35}" type="pres">
      <dgm:prSet presAssocID="{4AAFB3A5-B6C1-4914-BD5E-0AF1417527FA}" presName="rootConnector" presStyleLbl="node2" presStyleIdx="0" presStyleCnt="3"/>
      <dgm:spPr/>
      <dgm:t>
        <a:bodyPr/>
        <a:lstStyle/>
        <a:p>
          <a:endParaRPr lang="ru-RU"/>
        </a:p>
      </dgm:t>
    </dgm:pt>
    <dgm:pt modelId="{1330C53F-277F-41D2-8C49-1C19737288B6}" type="pres">
      <dgm:prSet presAssocID="{4AAFB3A5-B6C1-4914-BD5E-0AF1417527FA}" presName="hierChild4" presStyleCnt="0"/>
      <dgm:spPr/>
    </dgm:pt>
    <dgm:pt modelId="{1207C736-9AD0-45FB-92DE-4DA7E0B10E5D}" type="pres">
      <dgm:prSet presAssocID="{4AAFB3A5-B6C1-4914-BD5E-0AF1417527FA}" presName="hierChild5" presStyleCnt="0"/>
      <dgm:spPr/>
    </dgm:pt>
    <dgm:pt modelId="{839565B3-02BE-4C57-B246-05B7CA3BC84F}" type="pres">
      <dgm:prSet presAssocID="{AC2E013D-42CF-4745-962C-C04E16D140A5}" presName="Name37" presStyleLbl="parChTrans1D2" presStyleIdx="1" presStyleCnt="4"/>
      <dgm:spPr/>
      <dgm:t>
        <a:bodyPr/>
        <a:lstStyle/>
        <a:p>
          <a:endParaRPr lang="ru-RU"/>
        </a:p>
      </dgm:t>
    </dgm:pt>
    <dgm:pt modelId="{74BC280A-3827-4341-A2C5-F6EA728F9724}" type="pres">
      <dgm:prSet presAssocID="{4C8A19E7-B296-4FB4-B9E8-EE5FB1F550EA}" presName="hierRoot2" presStyleCnt="0">
        <dgm:presLayoutVars>
          <dgm:hierBranch val="init"/>
        </dgm:presLayoutVars>
      </dgm:prSet>
      <dgm:spPr/>
    </dgm:pt>
    <dgm:pt modelId="{70C15256-11B8-4F0B-BC7F-A09E68CE18B2}" type="pres">
      <dgm:prSet presAssocID="{4C8A19E7-B296-4FB4-B9E8-EE5FB1F550EA}" presName="rootComposite" presStyleCnt="0"/>
      <dgm:spPr/>
    </dgm:pt>
    <dgm:pt modelId="{4FAAFEF0-5A72-435E-94E3-26A9C801A6CD}" type="pres">
      <dgm:prSet presAssocID="{4C8A19E7-B296-4FB4-B9E8-EE5FB1F550E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4F900A-2B68-48E0-A0D5-FBA062198635}" type="pres">
      <dgm:prSet presAssocID="{4C8A19E7-B296-4FB4-B9E8-EE5FB1F550EA}" presName="rootConnector" presStyleLbl="node2" presStyleIdx="1" presStyleCnt="3"/>
      <dgm:spPr/>
      <dgm:t>
        <a:bodyPr/>
        <a:lstStyle/>
        <a:p>
          <a:endParaRPr lang="ru-RU"/>
        </a:p>
      </dgm:t>
    </dgm:pt>
    <dgm:pt modelId="{76F0C275-6938-4433-B9B5-AF1FCAD60891}" type="pres">
      <dgm:prSet presAssocID="{4C8A19E7-B296-4FB4-B9E8-EE5FB1F550EA}" presName="hierChild4" presStyleCnt="0"/>
      <dgm:spPr/>
    </dgm:pt>
    <dgm:pt modelId="{AF821100-12F2-4F43-9BEA-E2CE010A52DC}" type="pres">
      <dgm:prSet presAssocID="{4C8A19E7-B296-4FB4-B9E8-EE5FB1F550EA}" presName="hierChild5" presStyleCnt="0"/>
      <dgm:spPr/>
    </dgm:pt>
    <dgm:pt modelId="{D6A942B7-0A05-466D-BA3D-C79E50A44115}" type="pres">
      <dgm:prSet presAssocID="{B1918004-5D33-4456-AE55-F66138E9FCD8}" presName="Name37" presStyleLbl="parChTrans1D2" presStyleIdx="2" presStyleCnt="4"/>
      <dgm:spPr/>
      <dgm:t>
        <a:bodyPr/>
        <a:lstStyle/>
        <a:p>
          <a:endParaRPr lang="ru-RU"/>
        </a:p>
      </dgm:t>
    </dgm:pt>
    <dgm:pt modelId="{3D5B980E-2A05-48A8-A6D4-987A7315D480}" type="pres">
      <dgm:prSet presAssocID="{F811C94C-5DF4-49FE-B822-CC426C4FE58F}" presName="hierRoot2" presStyleCnt="0">
        <dgm:presLayoutVars>
          <dgm:hierBranch val="init"/>
        </dgm:presLayoutVars>
      </dgm:prSet>
      <dgm:spPr/>
    </dgm:pt>
    <dgm:pt modelId="{BAFB4206-DF09-4C38-BFD0-95CACBAB6FA8}" type="pres">
      <dgm:prSet presAssocID="{F811C94C-5DF4-49FE-B822-CC426C4FE58F}" presName="rootComposite" presStyleCnt="0"/>
      <dgm:spPr/>
    </dgm:pt>
    <dgm:pt modelId="{6BB4C1E2-DAB6-44F1-94F9-BA22852919F1}" type="pres">
      <dgm:prSet presAssocID="{F811C94C-5DF4-49FE-B822-CC426C4FE58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D17A2A-FAAE-4FCA-900B-EB80E19ACB94}" type="pres">
      <dgm:prSet presAssocID="{F811C94C-5DF4-49FE-B822-CC426C4FE58F}" presName="rootConnector" presStyleLbl="node2" presStyleIdx="2" presStyleCnt="3"/>
      <dgm:spPr/>
      <dgm:t>
        <a:bodyPr/>
        <a:lstStyle/>
        <a:p>
          <a:endParaRPr lang="ru-RU"/>
        </a:p>
      </dgm:t>
    </dgm:pt>
    <dgm:pt modelId="{8333471E-3A6F-4F64-BF46-C86F19393A3D}" type="pres">
      <dgm:prSet presAssocID="{F811C94C-5DF4-49FE-B822-CC426C4FE58F}" presName="hierChild4" presStyleCnt="0"/>
      <dgm:spPr/>
    </dgm:pt>
    <dgm:pt modelId="{828B7292-ED2F-497E-B066-5C6FC7D84FCA}" type="pres">
      <dgm:prSet presAssocID="{F811C94C-5DF4-49FE-B822-CC426C4FE58F}" presName="hierChild5" presStyleCnt="0"/>
      <dgm:spPr/>
    </dgm:pt>
    <dgm:pt modelId="{2866BC50-D51E-4AC7-9984-06C5879EACF1}" type="pres">
      <dgm:prSet presAssocID="{F7B64F60-71AD-40B1-AEE3-8CC042E2DF12}" presName="hierChild3" presStyleCnt="0"/>
      <dgm:spPr/>
    </dgm:pt>
    <dgm:pt modelId="{B0F2F206-5465-4267-9929-34734C859171}" type="pres">
      <dgm:prSet presAssocID="{FC471E8C-2A48-4977-A349-1E483B1CD35B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E599060B-BED1-4D46-8819-3CAD24F66EAF}" type="pres">
      <dgm:prSet presAssocID="{4CB17637-1D06-4E07-A807-86AF1D362512}" presName="hierRoot3" presStyleCnt="0">
        <dgm:presLayoutVars>
          <dgm:hierBranch val="init"/>
        </dgm:presLayoutVars>
      </dgm:prSet>
      <dgm:spPr/>
    </dgm:pt>
    <dgm:pt modelId="{D463EA01-5443-4389-98B3-DEA424291B32}" type="pres">
      <dgm:prSet presAssocID="{4CB17637-1D06-4E07-A807-86AF1D362512}" presName="rootComposite3" presStyleCnt="0"/>
      <dgm:spPr/>
    </dgm:pt>
    <dgm:pt modelId="{C4F17580-F30D-44F4-B08D-BF0C7D2D9E52}" type="pres">
      <dgm:prSet presAssocID="{4CB17637-1D06-4E07-A807-86AF1D362512}" presName="rootText3" presStyleLbl="asst1" presStyleIdx="0" presStyleCnt="1" custLinFactNeighborX="527" custLinFactNeighborY="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03F952-663D-4B87-8E2C-0E3C0F7ACB80}" type="pres">
      <dgm:prSet presAssocID="{4CB17637-1D06-4E07-A807-86AF1D362512}" presName="rootConnector3" presStyleLbl="asst1" presStyleIdx="0" presStyleCnt="1"/>
      <dgm:spPr/>
      <dgm:t>
        <a:bodyPr/>
        <a:lstStyle/>
        <a:p>
          <a:endParaRPr lang="ru-RU"/>
        </a:p>
      </dgm:t>
    </dgm:pt>
    <dgm:pt modelId="{D33E7C62-43F4-4449-9EAC-F7C735407308}" type="pres">
      <dgm:prSet presAssocID="{4CB17637-1D06-4E07-A807-86AF1D362512}" presName="hierChild6" presStyleCnt="0"/>
      <dgm:spPr/>
    </dgm:pt>
    <dgm:pt modelId="{0FD200C1-2853-4539-BECD-0709454F9E1B}" type="pres">
      <dgm:prSet presAssocID="{4CB17637-1D06-4E07-A807-86AF1D362512}" presName="hierChild7" presStyleCnt="0"/>
      <dgm:spPr/>
    </dgm:pt>
  </dgm:ptLst>
  <dgm:cxnLst>
    <dgm:cxn modelId="{CE128DB7-C1FC-4C89-BC08-A2DDB4FAC9F8}" type="presOf" srcId="{F7B64F60-71AD-40B1-AEE3-8CC042E2DF12}" destId="{09B26149-152F-4004-AB96-775303E13369}" srcOrd="1" destOrd="0" presId="urn:microsoft.com/office/officeart/2005/8/layout/orgChart1"/>
    <dgm:cxn modelId="{B85083D6-6D75-4FFE-A810-5C133056B6DF}" srcId="{F7B64F60-71AD-40B1-AEE3-8CC042E2DF12}" destId="{4AAFB3A5-B6C1-4914-BD5E-0AF1417527FA}" srcOrd="1" destOrd="0" parTransId="{ADEECEA9-71AF-4B70-AFDC-1528D3D7FFA4}" sibTransId="{45114084-D853-415F-B89C-CFAC6F70EFBB}"/>
    <dgm:cxn modelId="{9B360E31-C501-4FED-B41F-1CCD16831182}" type="presOf" srcId="{4AAFB3A5-B6C1-4914-BD5E-0AF1417527FA}" destId="{912F5CF1-4CB4-4E35-9AC2-7F8A7F41BDA6}" srcOrd="0" destOrd="0" presId="urn:microsoft.com/office/officeart/2005/8/layout/orgChart1"/>
    <dgm:cxn modelId="{00447943-473B-479E-99C7-07A13E113A17}" srcId="{F7B64F60-71AD-40B1-AEE3-8CC042E2DF12}" destId="{4CB17637-1D06-4E07-A807-86AF1D362512}" srcOrd="0" destOrd="0" parTransId="{FC471E8C-2A48-4977-A349-1E483B1CD35B}" sibTransId="{B4B2995B-8F3D-40CC-B2A5-813B9D12A441}"/>
    <dgm:cxn modelId="{040BFD0B-5631-46D5-9B90-B1A7147D91F9}" srcId="{F97CFCEF-2D8A-40D4-8578-407930AF4FAA}" destId="{F7B64F60-71AD-40B1-AEE3-8CC042E2DF12}" srcOrd="0" destOrd="0" parTransId="{09DC2202-350A-40FC-B190-03102FEB0549}" sibTransId="{56B7EA6F-EE87-4D39-B97B-115054010BE1}"/>
    <dgm:cxn modelId="{AFF91D50-6175-44E2-8F4E-1887B09B4759}" type="presOf" srcId="{F97CFCEF-2D8A-40D4-8578-407930AF4FAA}" destId="{413F2750-2F84-43EE-B71B-072F73D4B01B}" srcOrd="0" destOrd="0" presId="urn:microsoft.com/office/officeart/2005/8/layout/orgChart1"/>
    <dgm:cxn modelId="{0355793F-4D09-4F69-9438-60799734F817}" type="presOf" srcId="{4C8A19E7-B296-4FB4-B9E8-EE5FB1F550EA}" destId="{C04F900A-2B68-48E0-A0D5-FBA062198635}" srcOrd="1" destOrd="0" presId="urn:microsoft.com/office/officeart/2005/8/layout/orgChart1"/>
    <dgm:cxn modelId="{E6B462AC-AB0F-4257-9644-63C642D38B67}" srcId="{F7B64F60-71AD-40B1-AEE3-8CC042E2DF12}" destId="{4C8A19E7-B296-4FB4-B9E8-EE5FB1F550EA}" srcOrd="2" destOrd="0" parTransId="{AC2E013D-42CF-4745-962C-C04E16D140A5}" sibTransId="{2F2FC38F-B629-402E-A5AA-9CF5BD063E39}"/>
    <dgm:cxn modelId="{A8226711-9E54-48DF-8249-1433A84F997A}" type="presOf" srcId="{4AAFB3A5-B6C1-4914-BD5E-0AF1417527FA}" destId="{DDB44BA4-F27C-4F2A-B565-AE523C693B35}" srcOrd="1" destOrd="0" presId="urn:microsoft.com/office/officeart/2005/8/layout/orgChart1"/>
    <dgm:cxn modelId="{DA98395B-612F-4A08-9F37-CE2EE0287D14}" srcId="{F7B64F60-71AD-40B1-AEE3-8CC042E2DF12}" destId="{F811C94C-5DF4-49FE-B822-CC426C4FE58F}" srcOrd="3" destOrd="0" parTransId="{B1918004-5D33-4456-AE55-F66138E9FCD8}" sibTransId="{E237F6C8-D77B-4D25-A236-98BBF33E1AFD}"/>
    <dgm:cxn modelId="{EB299DB4-2CDD-4287-8F71-3B6BC08AA26B}" type="presOf" srcId="{F7B64F60-71AD-40B1-AEE3-8CC042E2DF12}" destId="{25FB52DB-253F-41DA-BA34-1122BD8DCE2E}" srcOrd="0" destOrd="0" presId="urn:microsoft.com/office/officeart/2005/8/layout/orgChart1"/>
    <dgm:cxn modelId="{2B65A3A8-72D7-49E6-954E-8D5C76B30E65}" type="presOf" srcId="{F811C94C-5DF4-49FE-B822-CC426C4FE58F}" destId="{6BB4C1E2-DAB6-44F1-94F9-BA22852919F1}" srcOrd="0" destOrd="0" presId="urn:microsoft.com/office/officeart/2005/8/layout/orgChart1"/>
    <dgm:cxn modelId="{2FBA4CED-25E2-4E2E-8FFB-A479DBC03136}" type="presOf" srcId="{FC471E8C-2A48-4977-A349-1E483B1CD35B}" destId="{B0F2F206-5465-4267-9929-34734C859171}" srcOrd="0" destOrd="0" presId="urn:microsoft.com/office/officeart/2005/8/layout/orgChart1"/>
    <dgm:cxn modelId="{909C0404-BD8B-44DC-9327-BB08C8CA7F85}" type="presOf" srcId="{ADEECEA9-71AF-4B70-AFDC-1528D3D7FFA4}" destId="{04AA073A-5683-4524-BA70-E2027785DDB3}" srcOrd="0" destOrd="0" presId="urn:microsoft.com/office/officeart/2005/8/layout/orgChart1"/>
    <dgm:cxn modelId="{26ABA56B-6E6A-4B77-BCBF-C379B98E6B1C}" type="presOf" srcId="{F811C94C-5DF4-49FE-B822-CC426C4FE58F}" destId="{D9D17A2A-FAAE-4FCA-900B-EB80E19ACB94}" srcOrd="1" destOrd="0" presId="urn:microsoft.com/office/officeart/2005/8/layout/orgChart1"/>
    <dgm:cxn modelId="{FC95A386-6D89-4B1E-84D3-7EF8B740C61F}" type="presOf" srcId="{B1918004-5D33-4456-AE55-F66138E9FCD8}" destId="{D6A942B7-0A05-466D-BA3D-C79E50A44115}" srcOrd="0" destOrd="0" presId="urn:microsoft.com/office/officeart/2005/8/layout/orgChart1"/>
    <dgm:cxn modelId="{22E45472-8DE6-4268-81F6-FED1401D0214}" type="presOf" srcId="{AC2E013D-42CF-4745-962C-C04E16D140A5}" destId="{839565B3-02BE-4C57-B246-05B7CA3BC84F}" srcOrd="0" destOrd="0" presId="urn:microsoft.com/office/officeart/2005/8/layout/orgChart1"/>
    <dgm:cxn modelId="{B76F7E63-ED6D-4745-B9BF-1B6B4D787016}" type="presOf" srcId="{4CB17637-1D06-4E07-A807-86AF1D362512}" destId="{C4F17580-F30D-44F4-B08D-BF0C7D2D9E52}" srcOrd="0" destOrd="0" presId="urn:microsoft.com/office/officeart/2005/8/layout/orgChart1"/>
    <dgm:cxn modelId="{A31B5360-1D63-4822-B0DA-F11C78AEAF80}" type="presOf" srcId="{4C8A19E7-B296-4FB4-B9E8-EE5FB1F550EA}" destId="{4FAAFEF0-5A72-435E-94E3-26A9C801A6CD}" srcOrd="0" destOrd="0" presId="urn:microsoft.com/office/officeart/2005/8/layout/orgChart1"/>
    <dgm:cxn modelId="{22E87D31-A126-454C-95D2-1986369C74A0}" type="presOf" srcId="{4CB17637-1D06-4E07-A807-86AF1D362512}" destId="{1903F952-663D-4B87-8E2C-0E3C0F7ACB80}" srcOrd="1" destOrd="0" presId="urn:microsoft.com/office/officeart/2005/8/layout/orgChart1"/>
    <dgm:cxn modelId="{36250092-5E23-4F96-989D-5607B089D16A}" type="presParOf" srcId="{413F2750-2F84-43EE-B71B-072F73D4B01B}" destId="{38C428D6-2394-4E1D-A187-CADB52C50308}" srcOrd="0" destOrd="0" presId="urn:microsoft.com/office/officeart/2005/8/layout/orgChart1"/>
    <dgm:cxn modelId="{083A413F-8B70-41A9-9AFB-86E65830426B}" type="presParOf" srcId="{38C428D6-2394-4E1D-A187-CADB52C50308}" destId="{382EE900-8DFB-4114-9795-BA209B4FF098}" srcOrd="0" destOrd="0" presId="urn:microsoft.com/office/officeart/2005/8/layout/orgChart1"/>
    <dgm:cxn modelId="{06055146-D89F-472B-9114-EA3BCB685EAA}" type="presParOf" srcId="{382EE900-8DFB-4114-9795-BA209B4FF098}" destId="{25FB52DB-253F-41DA-BA34-1122BD8DCE2E}" srcOrd="0" destOrd="0" presId="urn:microsoft.com/office/officeart/2005/8/layout/orgChart1"/>
    <dgm:cxn modelId="{9F3DC966-BD52-45F6-8B56-A46E3817C27C}" type="presParOf" srcId="{382EE900-8DFB-4114-9795-BA209B4FF098}" destId="{09B26149-152F-4004-AB96-775303E13369}" srcOrd="1" destOrd="0" presId="urn:microsoft.com/office/officeart/2005/8/layout/orgChart1"/>
    <dgm:cxn modelId="{56902AD6-C705-4743-8729-3F669FC8E1B6}" type="presParOf" srcId="{38C428D6-2394-4E1D-A187-CADB52C50308}" destId="{699CE14A-D977-426B-A531-1577339B71E2}" srcOrd="1" destOrd="0" presId="urn:microsoft.com/office/officeart/2005/8/layout/orgChart1"/>
    <dgm:cxn modelId="{C8A44961-48D7-429B-A639-597A85D2316C}" type="presParOf" srcId="{699CE14A-D977-426B-A531-1577339B71E2}" destId="{04AA073A-5683-4524-BA70-E2027785DDB3}" srcOrd="0" destOrd="0" presId="urn:microsoft.com/office/officeart/2005/8/layout/orgChart1"/>
    <dgm:cxn modelId="{6D7EED5B-72E6-47EC-920C-583D16C45B1B}" type="presParOf" srcId="{699CE14A-D977-426B-A531-1577339B71E2}" destId="{946BC02D-F9C9-4C57-AE27-637B940235A7}" srcOrd="1" destOrd="0" presId="urn:microsoft.com/office/officeart/2005/8/layout/orgChart1"/>
    <dgm:cxn modelId="{E8E0502B-8B3E-4C9D-BF03-E05B09D2B398}" type="presParOf" srcId="{946BC02D-F9C9-4C57-AE27-637B940235A7}" destId="{45EA74E8-CC2A-4EDF-B39F-2F8D3D1E43C4}" srcOrd="0" destOrd="0" presId="urn:microsoft.com/office/officeart/2005/8/layout/orgChart1"/>
    <dgm:cxn modelId="{BF241A7E-B603-4C5C-9CA2-824BA717F13D}" type="presParOf" srcId="{45EA74E8-CC2A-4EDF-B39F-2F8D3D1E43C4}" destId="{912F5CF1-4CB4-4E35-9AC2-7F8A7F41BDA6}" srcOrd="0" destOrd="0" presId="urn:microsoft.com/office/officeart/2005/8/layout/orgChart1"/>
    <dgm:cxn modelId="{3B81279C-54C0-4428-8B4C-73A1E4D70224}" type="presParOf" srcId="{45EA74E8-CC2A-4EDF-B39F-2F8D3D1E43C4}" destId="{DDB44BA4-F27C-4F2A-B565-AE523C693B35}" srcOrd="1" destOrd="0" presId="urn:microsoft.com/office/officeart/2005/8/layout/orgChart1"/>
    <dgm:cxn modelId="{9B0CE6FE-BB82-4AB1-891D-42629ADAE769}" type="presParOf" srcId="{946BC02D-F9C9-4C57-AE27-637B940235A7}" destId="{1330C53F-277F-41D2-8C49-1C19737288B6}" srcOrd="1" destOrd="0" presId="urn:microsoft.com/office/officeart/2005/8/layout/orgChart1"/>
    <dgm:cxn modelId="{FC4D0E9D-36FC-4E61-B7E9-BC4F2F427ED5}" type="presParOf" srcId="{946BC02D-F9C9-4C57-AE27-637B940235A7}" destId="{1207C736-9AD0-45FB-92DE-4DA7E0B10E5D}" srcOrd="2" destOrd="0" presId="urn:microsoft.com/office/officeart/2005/8/layout/orgChart1"/>
    <dgm:cxn modelId="{C59F3E84-C3B0-4266-8E4C-348857D87BD3}" type="presParOf" srcId="{699CE14A-D977-426B-A531-1577339B71E2}" destId="{839565B3-02BE-4C57-B246-05B7CA3BC84F}" srcOrd="2" destOrd="0" presId="urn:microsoft.com/office/officeart/2005/8/layout/orgChart1"/>
    <dgm:cxn modelId="{ABA1AA28-78F7-48AE-B487-8C915D05614C}" type="presParOf" srcId="{699CE14A-D977-426B-A531-1577339B71E2}" destId="{74BC280A-3827-4341-A2C5-F6EA728F9724}" srcOrd="3" destOrd="0" presId="urn:microsoft.com/office/officeart/2005/8/layout/orgChart1"/>
    <dgm:cxn modelId="{EE7E8978-042F-4099-A0BE-D83B1C076D11}" type="presParOf" srcId="{74BC280A-3827-4341-A2C5-F6EA728F9724}" destId="{70C15256-11B8-4F0B-BC7F-A09E68CE18B2}" srcOrd="0" destOrd="0" presId="urn:microsoft.com/office/officeart/2005/8/layout/orgChart1"/>
    <dgm:cxn modelId="{CA031A57-83E4-4EEE-B0C5-1AE6A8C40112}" type="presParOf" srcId="{70C15256-11B8-4F0B-BC7F-A09E68CE18B2}" destId="{4FAAFEF0-5A72-435E-94E3-26A9C801A6CD}" srcOrd="0" destOrd="0" presId="urn:microsoft.com/office/officeart/2005/8/layout/orgChart1"/>
    <dgm:cxn modelId="{A961973E-89A1-4D8C-A886-D88581F2C0F5}" type="presParOf" srcId="{70C15256-11B8-4F0B-BC7F-A09E68CE18B2}" destId="{C04F900A-2B68-48E0-A0D5-FBA062198635}" srcOrd="1" destOrd="0" presId="urn:microsoft.com/office/officeart/2005/8/layout/orgChart1"/>
    <dgm:cxn modelId="{6FDBE23F-6795-40BC-AE97-13FA7317F48D}" type="presParOf" srcId="{74BC280A-3827-4341-A2C5-F6EA728F9724}" destId="{76F0C275-6938-4433-B9B5-AF1FCAD60891}" srcOrd="1" destOrd="0" presId="urn:microsoft.com/office/officeart/2005/8/layout/orgChart1"/>
    <dgm:cxn modelId="{6E7CC0FE-FB85-4903-993B-8611BD9FA1C5}" type="presParOf" srcId="{74BC280A-3827-4341-A2C5-F6EA728F9724}" destId="{AF821100-12F2-4F43-9BEA-E2CE010A52DC}" srcOrd="2" destOrd="0" presId="urn:microsoft.com/office/officeart/2005/8/layout/orgChart1"/>
    <dgm:cxn modelId="{668074E3-C844-4B9C-AE62-7BD26DFB7C28}" type="presParOf" srcId="{699CE14A-D977-426B-A531-1577339B71E2}" destId="{D6A942B7-0A05-466D-BA3D-C79E50A44115}" srcOrd="4" destOrd="0" presId="urn:microsoft.com/office/officeart/2005/8/layout/orgChart1"/>
    <dgm:cxn modelId="{D92CD2E8-0DFE-447F-9EAD-E71AD9DDF277}" type="presParOf" srcId="{699CE14A-D977-426B-A531-1577339B71E2}" destId="{3D5B980E-2A05-48A8-A6D4-987A7315D480}" srcOrd="5" destOrd="0" presId="urn:microsoft.com/office/officeart/2005/8/layout/orgChart1"/>
    <dgm:cxn modelId="{E2BA8C3B-9E75-4FBF-9203-3FB60D2311DD}" type="presParOf" srcId="{3D5B980E-2A05-48A8-A6D4-987A7315D480}" destId="{BAFB4206-DF09-4C38-BFD0-95CACBAB6FA8}" srcOrd="0" destOrd="0" presId="urn:microsoft.com/office/officeart/2005/8/layout/orgChart1"/>
    <dgm:cxn modelId="{A01112CD-6544-4317-9802-BAC9D37325A0}" type="presParOf" srcId="{BAFB4206-DF09-4C38-BFD0-95CACBAB6FA8}" destId="{6BB4C1E2-DAB6-44F1-94F9-BA22852919F1}" srcOrd="0" destOrd="0" presId="urn:microsoft.com/office/officeart/2005/8/layout/orgChart1"/>
    <dgm:cxn modelId="{F95877FD-EFD0-4331-9B3C-C28AA10B2E39}" type="presParOf" srcId="{BAFB4206-DF09-4C38-BFD0-95CACBAB6FA8}" destId="{D9D17A2A-FAAE-4FCA-900B-EB80E19ACB94}" srcOrd="1" destOrd="0" presId="urn:microsoft.com/office/officeart/2005/8/layout/orgChart1"/>
    <dgm:cxn modelId="{96FE4C52-1DA6-4DCE-8E83-701121DC3DA3}" type="presParOf" srcId="{3D5B980E-2A05-48A8-A6D4-987A7315D480}" destId="{8333471E-3A6F-4F64-BF46-C86F19393A3D}" srcOrd="1" destOrd="0" presId="urn:microsoft.com/office/officeart/2005/8/layout/orgChart1"/>
    <dgm:cxn modelId="{39EA86D6-C961-41B5-A922-C7A451C51D01}" type="presParOf" srcId="{3D5B980E-2A05-48A8-A6D4-987A7315D480}" destId="{828B7292-ED2F-497E-B066-5C6FC7D84FCA}" srcOrd="2" destOrd="0" presId="urn:microsoft.com/office/officeart/2005/8/layout/orgChart1"/>
    <dgm:cxn modelId="{43BEB045-3AAC-414D-BD67-838C5FD494F7}" type="presParOf" srcId="{38C428D6-2394-4E1D-A187-CADB52C50308}" destId="{2866BC50-D51E-4AC7-9984-06C5879EACF1}" srcOrd="2" destOrd="0" presId="urn:microsoft.com/office/officeart/2005/8/layout/orgChart1"/>
    <dgm:cxn modelId="{99D990F1-060E-49E1-9204-94F5152BFCEB}" type="presParOf" srcId="{2866BC50-D51E-4AC7-9984-06C5879EACF1}" destId="{B0F2F206-5465-4267-9929-34734C859171}" srcOrd="0" destOrd="0" presId="urn:microsoft.com/office/officeart/2005/8/layout/orgChart1"/>
    <dgm:cxn modelId="{1EC90E9B-C0A9-4100-938A-42C610285A91}" type="presParOf" srcId="{2866BC50-D51E-4AC7-9984-06C5879EACF1}" destId="{E599060B-BED1-4D46-8819-3CAD24F66EAF}" srcOrd="1" destOrd="0" presId="urn:microsoft.com/office/officeart/2005/8/layout/orgChart1"/>
    <dgm:cxn modelId="{C49BD28C-4E1E-422B-B1BA-AA5D1049413B}" type="presParOf" srcId="{E599060B-BED1-4D46-8819-3CAD24F66EAF}" destId="{D463EA01-5443-4389-98B3-DEA424291B32}" srcOrd="0" destOrd="0" presId="urn:microsoft.com/office/officeart/2005/8/layout/orgChart1"/>
    <dgm:cxn modelId="{25D0A24B-6015-46DB-8FFC-A52F35F1B292}" type="presParOf" srcId="{D463EA01-5443-4389-98B3-DEA424291B32}" destId="{C4F17580-F30D-44F4-B08D-BF0C7D2D9E52}" srcOrd="0" destOrd="0" presId="urn:microsoft.com/office/officeart/2005/8/layout/orgChart1"/>
    <dgm:cxn modelId="{CD96A331-4A13-4554-AC8C-1AAD54541AB9}" type="presParOf" srcId="{D463EA01-5443-4389-98B3-DEA424291B32}" destId="{1903F952-663D-4B87-8E2C-0E3C0F7ACB80}" srcOrd="1" destOrd="0" presId="urn:microsoft.com/office/officeart/2005/8/layout/orgChart1"/>
    <dgm:cxn modelId="{01C8F7C7-6BEC-4139-BFFD-6F3DAD450F62}" type="presParOf" srcId="{E599060B-BED1-4D46-8819-3CAD24F66EAF}" destId="{D33E7C62-43F4-4449-9EAC-F7C735407308}" srcOrd="1" destOrd="0" presId="urn:microsoft.com/office/officeart/2005/8/layout/orgChart1"/>
    <dgm:cxn modelId="{EDE35781-5669-4DD0-9CB1-09C308864721}" type="presParOf" srcId="{E599060B-BED1-4D46-8819-3CAD24F66EAF}" destId="{0FD200C1-2853-4539-BECD-0709454F9E1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C3C87C2-2A78-45EF-A78A-B605378067B6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7CF7B3-3EB0-4E87-8319-287EA54A0ACD}">
      <dgm:prSet phldrT="[Текст]"/>
      <dgm:spPr>
        <a:solidFill>
          <a:schemeClr val="accent4"/>
        </a:solidFill>
      </dgm:spPr>
      <dgm:t>
        <a:bodyPr/>
        <a:lstStyle/>
        <a:p>
          <a:r>
            <a:rPr lang="ru-RU" dirty="0" smtClean="0"/>
            <a:t>Роли, взятые на себя играющими</a:t>
          </a:r>
          <a:endParaRPr lang="ru-RU" dirty="0"/>
        </a:p>
      </dgm:t>
    </dgm:pt>
    <dgm:pt modelId="{9CAC5356-1757-45FE-BDEC-DD303E3525FC}" type="parTrans" cxnId="{70802F36-7C3C-4A23-A966-D2AF0923B8D5}">
      <dgm:prSet/>
      <dgm:spPr/>
      <dgm:t>
        <a:bodyPr/>
        <a:lstStyle/>
        <a:p>
          <a:endParaRPr lang="ru-RU"/>
        </a:p>
      </dgm:t>
    </dgm:pt>
    <dgm:pt modelId="{070135B3-75F0-4461-99B6-DD24F8C2A4E2}" type="sibTrans" cxnId="{70802F36-7C3C-4A23-A966-D2AF0923B8D5}">
      <dgm:prSet/>
      <dgm:spPr/>
      <dgm:t>
        <a:bodyPr/>
        <a:lstStyle/>
        <a:p>
          <a:endParaRPr lang="ru-RU"/>
        </a:p>
      </dgm:t>
    </dgm:pt>
    <dgm:pt modelId="{FAFB7EE4-9AAF-4F0C-8137-407CD8FE1552}">
      <dgm:prSet phldrT="[Текст]"/>
      <dgm:spPr/>
      <dgm:t>
        <a:bodyPr/>
        <a:lstStyle/>
        <a:p>
          <a:r>
            <a:rPr lang="ru-RU" dirty="0" smtClean="0"/>
            <a:t>Игровые действия, как средство реализации этих ролей	</a:t>
          </a:r>
          <a:endParaRPr lang="ru-RU" dirty="0"/>
        </a:p>
      </dgm:t>
    </dgm:pt>
    <dgm:pt modelId="{A77E8C8C-5485-4FDF-920F-AA770583E11C}" type="parTrans" cxnId="{B423B24C-04DA-468B-A940-62837D4FC43D}">
      <dgm:prSet/>
      <dgm:spPr/>
      <dgm:t>
        <a:bodyPr/>
        <a:lstStyle/>
        <a:p>
          <a:endParaRPr lang="ru-RU"/>
        </a:p>
      </dgm:t>
    </dgm:pt>
    <dgm:pt modelId="{D8F867B3-E201-4B18-A2D6-315483013493}" type="sibTrans" cxnId="{B423B24C-04DA-468B-A940-62837D4FC43D}">
      <dgm:prSet/>
      <dgm:spPr/>
      <dgm:t>
        <a:bodyPr/>
        <a:lstStyle/>
        <a:p>
          <a:endParaRPr lang="ru-RU"/>
        </a:p>
      </dgm:t>
    </dgm:pt>
    <dgm:pt modelId="{CF9B4A9A-21EB-4ED6-B768-826456B754AB}">
      <dgm:prSet phldrT="[Текст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dirty="0" smtClean="0"/>
            <a:t>Игровое употребление предметов, т.е. замещение реальных вещей условными</a:t>
          </a:r>
          <a:endParaRPr lang="ru-RU" dirty="0"/>
        </a:p>
      </dgm:t>
    </dgm:pt>
    <dgm:pt modelId="{C8CF1094-33D8-42EE-8F29-36DEEA87B766}" type="parTrans" cxnId="{E175EB86-B468-4D43-9D3F-7202243E2578}">
      <dgm:prSet/>
      <dgm:spPr/>
      <dgm:t>
        <a:bodyPr/>
        <a:lstStyle/>
        <a:p>
          <a:endParaRPr lang="ru-RU"/>
        </a:p>
      </dgm:t>
    </dgm:pt>
    <dgm:pt modelId="{9EDC6404-CC6F-4271-B3A7-FF501159D57C}" type="sibTrans" cxnId="{E175EB86-B468-4D43-9D3F-7202243E2578}">
      <dgm:prSet/>
      <dgm:spPr/>
      <dgm:t>
        <a:bodyPr/>
        <a:lstStyle/>
        <a:p>
          <a:endParaRPr lang="ru-RU"/>
        </a:p>
      </dgm:t>
    </dgm:pt>
    <dgm:pt modelId="{7704C0FA-E772-4725-BBEA-CA9A04E015CE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 smtClean="0"/>
            <a:t>Реальные отношения между играющими</a:t>
          </a:r>
          <a:endParaRPr lang="ru-RU" dirty="0"/>
        </a:p>
      </dgm:t>
    </dgm:pt>
    <dgm:pt modelId="{45E01D28-E0AF-44F4-AC14-DDB0F1502BDF}" type="parTrans" cxnId="{153B980A-28D5-4EA3-A56E-5C60B3F065EA}">
      <dgm:prSet/>
      <dgm:spPr/>
      <dgm:t>
        <a:bodyPr/>
        <a:lstStyle/>
        <a:p>
          <a:endParaRPr lang="ru-RU"/>
        </a:p>
      </dgm:t>
    </dgm:pt>
    <dgm:pt modelId="{80BDD813-B8CF-43E8-A74D-858D88E1CA83}" type="sibTrans" cxnId="{153B980A-28D5-4EA3-A56E-5C60B3F065EA}">
      <dgm:prSet/>
      <dgm:spPr/>
      <dgm:t>
        <a:bodyPr/>
        <a:lstStyle/>
        <a:p>
          <a:endParaRPr lang="ru-RU"/>
        </a:p>
      </dgm:t>
    </dgm:pt>
    <dgm:pt modelId="{703132CE-96D9-45DE-B189-5C1CA44DE8CA}">
      <dgm:prSet phldrT="[Текст]"/>
      <dgm:spPr>
        <a:solidFill>
          <a:srgbClr val="7030A0"/>
        </a:solidFill>
      </dgm:spPr>
      <dgm:t>
        <a:bodyPr/>
        <a:lstStyle/>
        <a:p>
          <a:r>
            <a:rPr lang="ru-RU" dirty="0" smtClean="0"/>
            <a:t>Сюжет – область действительности, условно воспроизводимая в игре</a:t>
          </a:r>
          <a:endParaRPr lang="ru-RU" dirty="0"/>
        </a:p>
      </dgm:t>
    </dgm:pt>
    <dgm:pt modelId="{291FE8A0-3D47-455E-A3FC-CED3523C3282}" type="parTrans" cxnId="{30FD2303-DDD5-4D58-9B9C-9FED3EACAC3A}">
      <dgm:prSet/>
      <dgm:spPr/>
      <dgm:t>
        <a:bodyPr/>
        <a:lstStyle/>
        <a:p>
          <a:endParaRPr lang="ru-RU"/>
        </a:p>
      </dgm:t>
    </dgm:pt>
    <dgm:pt modelId="{629C406F-A16E-40F0-A49F-7031CD70832D}" type="sibTrans" cxnId="{30FD2303-DDD5-4D58-9B9C-9FED3EACAC3A}">
      <dgm:prSet/>
      <dgm:spPr/>
      <dgm:t>
        <a:bodyPr/>
        <a:lstStyle/>
        <a:p>
          <a:endParaRPr lang="ru-RU"/>
        </a:p>
      </dgm:t>
    </dgm:pt>
    <dgm:pt modelId="{8AE1255A-245B-4D6E-9F0F-FD6DFCE2E822}" type="pres">
      <dgm:prSet presAssocID="{EC3C87C2-2A78-45EF-A78A-B605378067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DC82AE2-AD66-4015-B3E9-90247E7BA388}" type="pres">
      <dgm:prSet presAssocID="{677CF7B3-3EB0-4E87-8319-287EA54A0AC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E637B7-D46C-475C-BEE7-6ABF8EC53CE2}" type="pres">
      <dgm:prSet presAssocID="{070135B3-75F0-4461-99B6-DD24F8C2A4E2}" presName="sibTrans" presStyleCnt="0"/>
      <dgm:spPr/>
    </dgm:pt>
    <dgm:pt modelId="{98A7690E-0659-407F-BA43-6AB5AF4EC75D}" type="pres">
      <dgm:prSet presAssocID="{FAFB7EE4-9AAF-4F0C-8137-407CD8FE155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0CBA7B-5C0A-45AA-8847-AC2DADEA9EFF}" type="pres">
      <dgm:prSet presAssocID="{D8F867B3-E201-4B18-A2D6-315483013493}" presName="sibTrans" presStyleCnt="0"/>
      <dgm:spPr/>
    </dgm:pt>
    <dgm:pt modelId="{A8266985-EFAE-41F9-9BB7-E69C42D0EDB5}" type="pres">
      <dgm:prSet presAssocID="{CF9B4A9A-21EB-4ED6-B768-826456B754A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49EEF7-B230-4AFC-BE79-32719FD16678}" type="pres">
      <dgm:prSet presAssocID="{9EDC6404-CC6F-4271-B3A7-FF501159D57C}" presName="sibTrans" presStyleCnt="0"/>
      <dgm:spPr/>
    </dgm:pt>
    <dgm:pt modelId="{7F204D86-EF34-4BE0-B39D-041B60D33D85}" type="pres">
      <dgm:prSet presAssocID="{7704C0FA-E772-4725-BBEA-CA9A04E015C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DD7C40-57C2-45C8-82D0-EE303ADC19C9}" type="pres">
      <dgm:prSet presAssocID="{80BDD813-B8CF-43E8-A74D-858D88E1CA83}" presName="sibTrans" presStyleCnt="0"/>
      <dgm:spPr/>
    </dgm:pt>
    <dgm:pt modelId="{348847D9-9CC5-4303-BFE8-C8B0BE25E0F7}" type="pres">
      <dgm:prSet presAssocID="{703132CE-96D9-45DE-B189-5C1CA44DE8C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FD2303-DDD5-4D58-9B9C-9FED3EACAC3A}" srcId="{EC3C87C2-2A78-45EF-A78A-B605378067B6}" destId="{703132CE-96D9-45DE-B189-5C1CA44DE8CA}" srcOrd="4" destOrd="0" parTransId="{291FE8A0-3D47-455E-A3FC-CED3523C3282}" sibTransId="{629C406F-A16E-40F0-A49F-7031CD70832D}"/>
    <dgm:cxn modelId="{CFC07202-FB6B-4947-B393-EDE031FB0544}" type="presOf" srcId="{677CF7B3-3EB0-4E87-8319-287EA54A0ACD}" destId="{6DC82AE2-AD66-4015-B3E9-90247E7BA388}" srcOrd="0" destOrd="0" presId="urn:microsoft.com/office/officeart/2005/8/layout/default"/>
    <dgm:cxn modelId="{70802F36-7C3C-4A23-A966-D2AF0923B8D5}" srcId="{EC3C87C2-2A78-45EF-A78A-B605378067B6}" destId="{677CF7B3-3EB0-4E87-8319-287EA54A0ACD}" srcOrd="0" destOrd="0" parTransId="{9CAC5356-1757-45FE-BDEC-DD303E3525FC}" sibTransId="{070135B3-75F0-4461-99B6-DD24F8C2A4E2}"/>
    <dgm:cxn modelId="{E175EB86-B468-4D43-9D3F-7202243E2578}" srcId="{EC3C87C2-2A78-45EF-A78A-B605378067B6}" destId="{CF9B4A9A-21EB-4ED6-B768-826456B754AB}" srcOrd="2" destOrd="0" parTransId="{C8CF1094-33D8-42EE-8F29-36DEEA87B766}" sibTransId="{9EDC6404-CC6F-4271-B3A7-FF501159D57C}"/>
    <dgm:cxn modelId="{B423B24C-04DA-468B-A940-62837D4FC43D}" srcId="{EC3C87C2-2A78-45EF-A78A-B605378067B6}" destId="{FAFB7EE4-9AAF-4F0C-8137-407CD8FE1552}" srcOrd="1" destOrd="0" parTransId="{A77E8C8C-5485-4FDF-920F-AA770583E11C}" sibTransId="{D8F867B3-E201-4B18-A2D6-315483013493}"/>
    <dgm:cxn modelId="{A16A199A-8CD4-4C8E-9E1C-D75D20DDC56A}" type="presOf" srcId="{7704C0FA-E772-4725-BBEA-CA9A04E015CE}" destId="{7F204D86-EF34-4BE0-B39D-041B60D33D85}" srcOrd="0" destOrd="0" presId="urn:microsoft.com/office/officeart/2005/8/layout/default"/>
    <dgm:cxn modelId="{769B6B8B-0655-4889-9625-3C920B9B7D43}" type="presOf" srcId="{703132CE-96D9-45DE-B189-5C1CA44DE8CA}" destId="{348847D9-9CC5-4303-BFE8-C8B0BE25E0F7}" srcOrd="0" destOrd="0" presId="urn:microsoft.com/office/officeart/2005/8/layout/default"/>
    <dgm:cxn modelId="{153B980A-28D5-4EA3-A56E-5C60B3F065EA}" srcId="{EC3C87C2-2A78-45EF-A78A-B605378067B6}" destId="{7704C0FA-E772-4725-BBEA-CA9A04E015CE}" srcOrd="3" destOrd="0" parTransId="{45E01D28-E0AF-44F4-AC14-DDB0F1502BDF}" sibTransId="{80BDD813-B8CF-43E8-A74D-858D88E1CA83}"/>
    <dgm:cxn modelId="{C9CABC85-61ED-49BB-B50C-6C152312B12C}" type="presOf" srcId="{FAFB7EE4-9AAF-4F0C-8137-407CD8FE1552}" destId="{98A7690E-0659-407F-BA43-6AB5AF4EC75D}" srcOrd="0" destOrd="0" presId="urn:microsoft.com/office/officeart/2005/8/layout/default"/>
    <dgm:cxn modelId="{80F2A521-E41F-4019-994B-F03DDD4DC299}" type="presOf" srcId="{CF9B4A9A-21EB-4ED6-B768-826456B754AB}" destId="{A8266985-EFAE-41F9-9BB7-E69C42D0EDB5}" srcOrd="0" destOrd="0" presId="urn:microsoft.com/office/officeart/2005/8/layout/default"/>
    <dgm:cxn modelId="{E20F503A-B61F-4DB6-A29A-F17A3EB2B0D8}" type="presOf" srcId="{EC3C87C2-2A78-45EF-A78A-B605378067B6}" destId="{8AE1255A-245B-4D6E-9F0F-FD6DFCE2E822}" srcOrd="0" destOrd="0" presId="urn:microsoft.com/office/officeart/2005/8/layout/default"/>
    <dgm:cxn modelId="{A859759F-F9EF-47CB-8CBC-25EA3D1AAD8B}" type="presParOf" srcId="{8AE1255A-245B-4D6E-9F0F-FD6DFCE2E822}" destId="{6DC82AE2-AD66-4015-B3E9-90247E7BA388}" srcOrd="0" destOrd="0" presId="urn:microsoft.com/office/officeart/2005/8/layout/default"/>
    <dgm:cxn modelId="{CBC4401D-1882-43D6-A7C5-26C65EB6C14E}" type="presParOf" srcId="{8AE1255A-245B-4D6E-9F0F-FD6DFCE2E822}" destId="{60E637B7-D46C-475C-BEE7-6ABF8EC53CE2}" srcOrd="1" destOrd="0" presId="urn:microsoft.com/office/officeart/2005/8/layout/default"/>
    <dgm:cxn modelId="{166CE641-7025-4E1D-B058-0C1FFCE77D14}" type="presParOf" srcId="{8AE1255A-245B-4D6E-9F0F-FD6DFCE2E822}" destId="{98A7690E-0659-407F-BA43-6AB5AF4EC75D}" srcOrd="2" destOrd="0" presId="urn:microsoft.com/office/officeart/2005/8/layout/default"/>
    <dgm:cxn modelId="{8DF719F7-49C8-487F-8D0D-18DC0BEF9138}" type="presParOf" srcId="{8AE1255A-245B-4D6E-9F0F-FD6DFCE2E822}" destId="{EF0CBA7B-5C0A-45AA-8847-AC2DADEA9EFF}" srcOrd="3" destOrd="0" presId="urn:microsoft.com/office/officeart/2005/8/layout/default"/>
    <dgm:cxn modelId="{2BC3C603-AD06-4B74-928D-EC9FE6C47C8C}" type="presParOf" srcId="{8AE1255A-245B-4D6E-9F0F-FD6DFCE2E822}" destId="{A8266985-EFAE-41F9-9BB7-E69C42D0EDB5}" srcOrd="4" destOrd="0" presId="urn:microsoft.com/office/officeart/2005/8/layout/default"/>
    <dgm:cxn modelId="{D4621226-E17F-4951-BF97-B02E4F2AE9E3}" type="presParOf" srcId="{8AE1255A-245B-4D6E-9F0F-FD6DFCE2E822}" destId="{5349EEF7-B230-4AFC-BE79-32719FD16678}" srcOrd="5" destOrd="0" presId="urn:microsoft.com/office/officeart/2005/8/layout/default"/>
    <dgm:cxn modelId="{482DC713-D1E3-498F-A340-428D917A3442}" type="presParOf" srcId="{8AE1255A-245B-4D6E-9F0F-FD6DFCE2E822}" destId="{7F204D86-EF34-4BE0-B39D-041B60D33D85}" srcOrd="6" destOrd="0" presId="urn:microsoft.com/office/officeart/2005/8/layout/default"/>
    <dgm:cxn modelId="{769DCCAB-73E7-410B-94CE-D4FA887EA337}" type="presParOf" srcId="{8AE1255A-245B-4D6E-9F0F-FD6DFCE2E822}" destId="{BEDD7C40-57C2-45C8-82D0-EE303ADC19C9}" srcOrd="7" destOrd="0" presId="urn:microsoft.com/office/officeart/2005/8/layout/default"/>
    <dgm:cxn modelId="{ECBBDBD3-A633-421D-BA26-2D76691C8B28}" type="presParOf" srcId="{8AE1255A-245B-4D6E-9F0F-FD6DFCE2E822}" destId="{348847D9-9CC5-4303-BFE8-C8B0BE25E0F7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638E744-D2CB-4E0D-AE47-B114672F4042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0F8265-837B-41F1-8D7F-992B78353A01}">
      <dgm:prSet phldrT="[Текст]"/>
      <dgm:spPr>
        <a:solidFill>
          <a:srgbClr val="FFC000">
            <a:alpha val="50000"/>
          </a:srgb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Игру как </a:t>
          </a:r>
          <a:r>
            <a:rPr lang="ru-RU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метод обучения, </a:t>
          </a:r>
          <a:r>
            <a:rPr lang="ru-RU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передачи опыта старших поколений младшим ЛЮДИ использовали с древности. Широкое применение игра находит в народной педагогике, в дошкольных и внешкольных учреждениях. В современной школе, делающей ставку на активизацию и интенсификацию учебного процесса, игровая деятельность используется в следующих случаях:</a:t>
          </a:r>
          <a:endParaRPr lang="ru-RU" dirty="0"/>
        </a:p>
      </dgm:t>
    </dgm:pt>
    <dgm:pt modelId="{253D0CFB-D910-40C2-B84F-064B68CA55B4}" type="parTrans" cxnId="{429B3FBF-3E9A-44AE-8145-05690A2FE8BE}">
      <dgm:prSet/>
      <dgm:spPr/>
      <dgm:t>
        <a:bodyPr/>
        <a:lstStyle/>
        <a:p>
          <a:endParaRPr lang="ru-RU"/>
        </a:p>
      </dgm:t>
    </dgm:pt>
    <dgm:pt modelId="{AC116359-ECBE-4795-B7EB-3A4B5379C20F}" type="sibTrans" cxnId="{429B3FBF-3E9A-44AE-8145-05690A2FE8BE}">
      <dgm:prSet/>
      <dgm:spPr/>
      <dgm:t>
        <a:bodyPr/>
        <a:lstStyle/>
        <a:p>
          <a:endParaRPr lang="ru-RU"/>
        </a:p>
      </dgm:t>
    </dgm:pt>
    <dgm:pt modelId="{55E4BC95-B4A2-4226-BADF-456BDB85622D}">
      <dgm:prSet phldrT="[Текст]" custT="1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в качестве самостоятельных технологий для освоения понятия, темы и даже раздела учебного предмета</a:t>
          </a:r>
          <a:endParaRPr lang="ru-RU" sz="20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C00037-C140-4014-A74B-6CA086424EE9}" type="parTrans" cxnId="{EEDC60FB-1240-40AF-8D6A-B1CA413ADFE6}">
      <dgm:prSet/>
      <dgm:spPr/>
      <dgm:t>
        <a:bodyPr/>
        <a:lstStyle/>
        <a:p>
          <a:endParaRPr lang="ru-RU"/>
        </a:p>
      </dgm:t>
    </dgm:pt>
    <dgm:pt modelId="{DDAA91C2-86BF-4F29-ABEB-0E9CE5CBBEAE}" type="sibTrans" cxnId="{EEDC60FB-1240-40AF-8D6A-B1CA413ADFE6}">
      <dgm:prSet/>
      <dgm:spPr/>
      <dgm:t>
        <a:bodyPr/>
        <a:lstStyle/>
        <a:p>
          <a:endParaRPr lang="ru-RU"/>
        </a:p>
      </dgm:t>
    </dgm:pt>
    <dgm:pt modelId="{DC846C5B-01E6-4DF8-ADFA-9B0C7D3164F2}">
      <dgm:prSet phldrT="[Текст]" custT="1"/>
      <dgm:spPr>
        <a:solidFill>
          <a:srgbClr val="7030A0">
            <a:alpha val="50000"/>
          </a:srgbClr>
        </a:solidFill>
      </dgm:spPr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как элементы (иногда весьма существенные) более обширной технологии</a:t>
          </a:r>
          <a:endParaRPr lang="ru-RU" sz="2000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56A6C2E-F95D-4D51-95FD-746114C44EF7}" type="parTrans" cxnId="{8501CD4D-B948-4AF0-AB8C-5ACC169884C6}">
      <dgm:prSet/>
      <dgm:spPr/>
      <dgm:t>
        <a:bodyPr/>
        <a:lstStyle/>
        <a:p>
          <a:endParaRPr lang="ru-RU"/>
        </a:p>
      </dgm:t>
    </dgm:pt>
    <dgm:pt modelId="{D605DF0E-92EC-4376-AF0B-3386B4704963}" type="sibTrans" cxnId="{8501CD4D-B948-4AF0-AB8C-5ACC169884C6}">
      <dgm:prSet/>
      <dgm:spPr/>
      <dgm:t>
        <a:bodyPr/>
        <a:lstStyle/>
        <a:p>
          <a:endParaRPr lang="ru-RU"/>
        </a:p>
      </dgm:t>
    </dgm:pt>
    <dgm:pt modelId="{6C02F97C-AC90-4C50-B3CB-FC8A32F770C6}">
      <dgm:prSet phldrT="[Текст]"/>
      <dgm:spPr>
        <a:solidFill>
          <a:srgbClr val="FF0000">
            <a:alpha val="50000"/>
          </a:srgbClr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в качестве урока (занятия) или его части (введения, объяснения, закрепления, упражнения, контроля)</a:t>
          </a:r>
          <a:endParaRPr lang="ru-RU" dirty="0">
            <a:solidFill>
              <a:schemeClr val="bg1"/>
            </a:solidFill>
          </a:endParaRPr>
        </a:p>
      </dgm:t>
    </dgm:pt>
    <dgm:pt modelId="{EB99E2AB-BC7E-4923-9528-16C08E332D0E}" type="parTrans" cxnId="{100D8EAD-38A1-4E65-8A01-9DDD81E5E5E6}">
      <dgm:prSet/>
      <dgm:spPr/>
      <dgm:t>
        <a:bodyPr/>
        <a:lstStyle/>
        <a:p>
          <a:endParaRPr lang="ru-RU"/>
        </a:p>
      </dgm:t>
    </dgm:pt>
    <dgm:pt modelId="{7B080FB2-3688-453F-B337-D716979CBAD4}" type="sibTrans" cxnId="{100D8EAD-38A1-4E65-8A01-9DDD81E5E5E6}">
      <dgm:prSet/>
      <dgm:spPr/>
      <dgm:t>
        <a:bodyPr/>
        <a:lstStyle/>
        <a:p>
          <a:endParaRPr lang="ru-RU"/>
        </a:p>
      </dgm:t>
    </dgm:pt>
    <dgm:pt modelId="{5B493CD6-B84C-4677-A62A-2861FBDF3124}" type="pres">
      <dgm:prSet presAssocID="{C638E744-D2CB-4E0D-AE47-B114672F404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3B26399-E1B2-46FB-BAF7-63F86A6FCD0C}" type="pres">
      <dgm:prSet presAssocID="{C638E744-D2CB-4E0D-AE47-B114672F4042}" presName="radial" presStyleCnt="0">
        <dgm:presLayoutVars>
          <dgm:animLvl val="ctr"/>
        </dgm:presLayoutVars>
      </dgm:prSet>
      <dgm:spPr/>
    </dgm:pt>
    <dgm:pt modelId="{E83C4715-4939-4ACC-BAEB-77689E939D4E}" type="pres">
      <dgm:prSet presAssocID="{C50F8265-837B-41F1-8D7F-992B78353A01}" presName="centerShape" presStyleLbl="vennNode1" presStyleIdx="0" presStyleCnt="4" custScaleX="311246" custScaleY="311246" custLinFactNeighborX="4461" custLinFactNeighborY="-7480"/>
      <dgm:spPr/>
      <dgm:t>
        <a:bodyPr/>
        <a:lstStyle/>
        <a:p>
          <a:endParaRPr lang="ru-RU"/>
        </a:p>
      </dgm:t>
    </dgm:pt>
    <dgm:pt modelId="{C71E991A-D925-472C-A41F-ED933F54E7D1}" type="pres">
      <dgm:prSet presAssocID="{55E4BC95-B4A2-4226-BADF-456BDB85622D}" presName="node" presStyleLbl="vennNode1" presStyleIdx="1" presStyleCnt="4" custScaleX="289811" custScaleY="242205" custRadScaleRad="127888" custRadScaleInc="-460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AFFEE1-3286-40D8-8E62-415F2DF23A89}" type="pres">
      <dgm:prSet presAssocID="{DC846C5B-01E6-4DF8-ADFA-9B0C7D3164F2}" presName="node" presStyleLbl="vennNode1" presStyleIdx="2" presStyleCnt="4" custScaleX="332469" custScaleY="242585" custRadScaleRad="138572" custRadScaleInc="-9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16D8D0-A89E-48FD-A5DC-B189006F56D2}" type="pres">
      <dgm:prSet presAssocID="{6C02F97C-AC90-4C50-B3CB-FC8A32F770C6}" presName="node" presStyleLbl="vennNode1" presStyleIdx="3" presStyleCnt="4" custScaleX="302467" custScaleY="272590" custRadScaleRad="118880" custRadScaleInc="76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0672110-4A94-4240-BAEE-3133269F2E53}" type="presOf" srcId="{C50F8265-837B-41F1-8D7F-992B78353A01}" destId="{E83C4715-4939-4ACC-BAEB-77689E939D4E}" srcOrd="0" destOrd="0" presId="urn:microsoft.com/office/officeart/2005/8/layout/radial3"/>
    <dgm:cxn modelId="{5DF1CD39-506F-4FF1-9115-9BBA921587D9}" type="presOf" srcId="{C638E744-D2CB-4E0D-AE47-B114672F4042}" destId="{5B493CD6-B84C-4677-A62A-2861FBDF3124}" srcOrd="0" destOrd="0" presId="urn:microsoft.com/office/officeart/2005/8/layout/radial3"/>
    <dgm:cxn modelId="{5A660377-B4B6-420B-BCD0-BB52CE698840}" type="presOf" srcId="{DC846C5B-01E6-4DF8-ADFA-9B0C7D3164F2}" destId="{A8AFFEE1-3286-40D8-8E62-415F2DF23A89}" srcOrd="0" destOrd="0" presId="urn:microsoft.com/office/officeart/2005/8/layout/radial3"/>
    <dgm:cxn modelId="{100D8EAD-38A1-4E65-8A01-9DDD81E5E5E6}" srcId="{C50F8265-837B-41F1-8D7F-992B78353A01}" destId="{6C02F97C-AC90-4C50-B3CB-FC8A32F770C6}" srcOrd="2" destOrd="0" parTransId="{EB99E2AB-BC7E-4923-9528-16C08E332D0E}" sibTransId="{7B080FB2-3688-453F-B337-D716979CBAD4}"/>
    <dgm:cxn modelId="{71D6E6E9-3578-4DA9-95AE-4EE5F4E24EF1}" type="presOf" srcId="{6C02F97C-AC90-4C50-B3CB-FC8A32F770C6}" destId="{4616D8D0-A89E-48FD-A5DC-B189006F56D2}" srcOrd="0" destOrd="0" presId="urn:microsoft.com/office/officeart/2005/8/layout/radial3"/>
    <dgm:cxn modelId="{429B3FBF-3E9A-44AE-8145-05690A2FE8BE}" srcId="{C638E744-D2CB-4E0D-AE47-B114672F4042}" destId="{C50F8265-837B-41F1-8D7F-992B78353A01}" srcOrd="0" destOrd="0" parTransId="{253D0CFB-D910-40C2-B84F-064B68CA55B4}" sibTransId="{AC116359-ECBE-4795-B7EB-3A4B5379C20F}"/>
    <dgm:cxn modelId="{8501CD4D-B948-4AF0-AB8C-5ACC169884C6}" srcId="{C50F8265-837B-41F1-8D7F-992B78353A01}" destId="{DC846C5B-01E6-4DF8-ADFA-9B0C7D3164F2}" srcOrd="1" destOrd="0" parTransId="{456A6C2E-F95D-4D51-95FD-746114C44EF7}" sibTransId="{D605DF0E-92EC-4376-AF0B-3386B4704963}"/>
    <dgm:cxn modelId="{EEDC60FB-1240-40AF-8D6A-B1CA413ADFE6}" srcId="{C50F8265-837B-41F1-8D7F-992B78353A01}" destId="{55E4BC95-B4A2-4226-BADF-456BDB85622D}" srcOrd="0" destOrd="0" parTransId="{B2C00037-C140-4014-A74B-6CA086424EE9}" sibTransId="{DDAA91C2-86BF-4F29-ABEB-0E9CE5CBBEAE}"/>
    <dgm:cxn modelId="{8A06F5AA-1A4B-403E-BA65-CA331171F663}" type="presOf" srcId="{55E4BC95-B4A2-4226-BADF-456BDB85622D}" destId="{C71E991A-D925-472C-A41F-ED933F54E7D1}" srcOrd="0" destOrd="0" presId="urn:microsoft.com/office/officeart/2005/8/layout/radial3"/>
    <dgm:cxn modelId="{3FC4369E-4F29-49F6-89BF-B70592909D25}" type="presParOf" srcId="{5B493CD6-B84C-4677-A62A-2861FBDF3124}" destId="{C3B26399-E1B2-46FB-BAF7-63F86A6FCD0C}" srcOrd="0" destOrd="0" presId="urn:microsoft.com/office/officeart/2005/8/layout/radial3"/>
    <dgm:cxn modelId="{D092E78E-5D1E-4939-8C8A-63648F98DFC8}" type="presParOf" srcId="{C3B26399-E1B2-46FB-BAF7-63F86A6FCD0C}" destId="{E83C4715-4939-4ACC-BAEB-77689E939D4E}" srcOrd="0" destOrd="0" presId="urn:microsoft.com/office/officeart/2005/8/layout/radial3"/>
    <dgm:cxn modelId="{D9FCE029-8206-4804-956F-69B099B1BB5C}" type="presParOf" srcId="{C3B26399-E1B2-46FB-BAF7-63F86A6FCD0C}" destId="{C71E991A-D925-472C-A41F-ED933F54E7D1}" srcOrd="1" destOrd="0" presId="urn:microsoft.com/office/officeart/2005/8/layout/radial3"/>
    <dgm:cxn modelId="{765E5536-CCA0-4DB0-8AD4-91CCEF75DDF1}" type="presParOf" srcId="{C3B26399-E1B2-46FB-BAF7-63F86A6FCD0C}" destId="{A8AFFEE1-3286-40D8-8E62-415F2DF23A89}" srcOrd="2" destOrd="0" presId="urn:microsoft.com/office/officeart/2005/8/layout/radial3"/>
    <dgm:cxn modelId="{883E0105-9317-42E3-9E64-010BD91CE04E}" type="presParOf" srcId="{C3B26399-E1B2-46FB-BAF7-63F86A6FCD0C}" destId="{4616D8D0-A89E-48FD-A5DC-B189006F56D2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47073C-545A-45FC-B2E5-C121ED92CB99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88BD6E3-A9B2-4597-AB19-01A8D58C36E1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Интеллектуальные (умственные)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FFA0AB1-5CB9-46FC-8696-2DD09451354E}" type="parTrans" cxnId="{FCA8AD61-A4FA-4FEF-8938-F9DA54D82558}">
      <dgm:prSet/>
      <dgm:spPr/>
      <dgm:t>
        <a:bodyPr/>
        <a:lstStyle/>
        <a:p>
          <a:endParaRPr lang="ru-RU"/>
        </a:p>
      </dgm:t>
    </dgm:pt>
    <dgm:pt modelId="{59C55378-507B-496C-8A46-6C6DA9CB9594}" type="sibTrans" cxnId="{FCA8AD61-A4FA-4FEF-8938-F9DA54D82558}">
      <dgm:prSet/>
      <dgm:spPr/>
      <dgm:t>
        <a:bodyPr/>
        <a:lstStyle/>
        <a:p>
          <a:endParaRPr lang="ru-RU"/>
        </a:p>
      </dgm:t>
    </dgm:pt>
    <dgm:pt modelId="{4FEBE5C9-F0EB-41D9-8ACA-792142B04B07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трудовые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2E07258-91DE-4862-81E9-B8180E1BECC9}" type="parTrans" cxnId="{9065E9FB-4DC3-4954-AAFF-DDFE276C174E}">
      <dgm:prSet/>
      <dgm:spPr/>
      <dgm:t>
        <a:bodyPr/>
        <a:lstStyle/>
        <a:p>
          <a:endParaRPr lang="ru-RU"/>
        </a:p>
      </dgm:t>
    </dgm:pt>
    <dgm:pt modelId="{AA6BC034-9E48-4CA1-A3CF-0A8E58FF94FE}" type="sibTrans" cxnId="{9065E9FB-4DC3-4954-AAFF-DDFE276C174E}">
      <dgm:prSet/>
      <dgm:spPr/>
      <dgm:t>
        <a:bodyPr/>
        <a:lstStyle/>
        <a:p>
          <a:endParaRPr lang="ru-RU"/>
        </a:p>
      </dgm:t>
    </dgm:pt>
    <dgm:pt modelId="{27043F2D-4BCB-47A7-A94F-1C8B861640A7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психологические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9FD7AA3-ACDD-4023-8083-C6B636314AF3}" type="parTrans" cxnId="{8A561B13-31F8-4A58-8697-1A9A390D7D88}">
      <dgm:prSet/>
      <dgm:spPr/>
      <dgm:t>
        <a:bodyPr/>
        <a:lstStyle/>
        <a:p>
          <a:endParaRPr lang="ru-RU"/>
        </a:p>
      </dgm:t>
    </dgm:pt>
    <dgm:pt modelId="{A9918C14-8980-4459-BA72-AB80908ABDB1}" type="sibTrans" cxnId="{8A561B13-31F8-4A58-8697-1A9A390D7D88}">
      <dgm:prSet/>
      <dgm:spPr/>
      <dgm:t>
        <a:bodyPr/>
        <a:lstStyle/>
        <a:p>
          <a:endParaRPr lang="ru-RU"/>
        </a:p>
      </dgm:t>
    </dgm:pt>
    <dgm:pt modelId="{31737102-2308-4578-B0F2-2F30ADA73BF8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социальные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6D1F9E8-C57E-4B03-B183-A025C48BF843}" type="parTrans" cxnId="{9B55DAB3-9EF9-4B3D-977B-53FEE18DB78D}">
      <dgm:prSet/>
      <dgm:spPr/>
      <dgm:t>
        <a:bodyPr/>
        <a:lstStyle/>
        <a:p>
          <a:endParaRPr lang="ru-RU"/>
        </a:p>
      </dgm:t>
    </dgm:pt>
    <dgm:pt modelId="{CF269F79-CCC2-49B8-9B18-B18D089AE862}" type="sibTrans" cxnId="{9B55DAB3-9EF9-4B3D-977B-53FEE18DB78D}">
      <dgm:prSet/>
      <dgm:spPr/>
      <dgm:t>
        <a:bodyPr/>
        <a:lstStyle/>
        <a:p>
          <a:endParaRPr lang="ru-RU"/>
        </a:p>
      </dgm:t>
    </dgm:pt>
    <dgm:pt modelId="{A46E894C-FB6A-4F8F-A4B8-7F53C0F8A0E7}">
      <dgm:prSet phldrT="[Текст]" custT="1"/>
      <dgm:spPr/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Физические (двигательные)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8F70FBC-44F7-4D39-A982-E0BA9430C4D7}" type="parTrans" cxnId="{2D143505-E5B3-4A2E-8C8D-0257F970FAF3}">
      <dgm:prSet/>
      <dgm:spPr/>
      <dgm:t>
        <a:bodyPr/>
        <a:lstStyle/>
        <a:p>
          <a:endParaRPr lang="ru-RU"/>
        </a:p>
      </dgm:t>
    </dgm:pt>
    <dgm:pt modelId="{D98B9857-7418-489C-BB7E-AA0331920211}" type="sibTrans" cxnId="{2D143505-E5B3-4A2E-8C8D-0257F970FAF3}">
      <dgm:prSet/>
      <dgm:spPr/>
      <dgm:t>
        <a:bodyPr/>
        <a:lstStyle/>
        <a:p>
          <a:endParaRPr lang="ru-RU"/>
        </a:p>
      </dgm:t>
    </dgm:pt>
    <dgm:pt modelId="{BE68BD4E-63FA-4DCD-9EA2-F1283F6C385E}" type="pres">
      <dgm:prSet presAssocID="{3D47073C-545A-45FC-B2E5-C121ED92CB9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1FFAD8-254C-4AF5-9817-ACEFFBBE905D}" type="pres">
      <dgm:prSet presAssocID="{C88BD6E3-A9B2-4597-AB19-01A8D58C36E1}" presName="node" presStyleLbl="node1" presStyleIdx="0" presStyleCnt="5" custScaleX="137918" custRadScaleRad="100529" custRadScaleInc="-12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FDE77F-F034-47D9-AB01-96D2E291DA26}" type="pres">
      <dgm:prSet presAssocID="{C88BD6E3-A9B2-4597-AB19-01A8D58C36E1}" presName="spNode" presStyleCnt="0"/>
      <dgm:spPr/>
    </dgm:pt>
    <dgm:pt modelId="{504105BB-4532-4B93-A151-62535AF7B6F7}" type="pres">
      <dgm:prSet presAssocID="{59C55378-507B-496C-8A46-6C6DA9CB959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3D1BCF8E-51F4-4574-B5BB-69C31E0ED959}" type="pres">
      <dgm:prSet presAssocID="{4FEBE5C9-F0EB-41D9-8ACA-792142B04B07}" presName="node" presStyleLbl="node1" presStyleIdx="1" presStyleCnt="5" custRadScaleRad="101028" custRadScaleInc="-32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447AC7-3F99-44D6-805B-91AF1F90FD3E}" type="pres">
      <dgm:prSet presAssocID="{4FEBE5C9-F0EB-41D9-8ACA-792142B04B07}" presName="spNode" presStyleCnt="0"/>
      <dgm:spPr/>
    </dgm:pt>
    <dgm:pt modelId="{7F5C6AF8-82AC-4348-BE9F-668ADE2CAD52}" type="pres">
      <dgm:prSet presAssocID="{AA6BC034-9E48-4CA1-A3CF-0A8E58FF94FE}" presName="sibTrans" presStyleLbl="sibTrans1D1" presStyleIdx="1" presStyleCnt="5"/>
      <dgm:spPr/>
      <dgm:t>
        <a:bodyPr/>
        <a:lstStyle/>
        <a:p>
          <a:endParaRPr lang="ru-RU"/>
        </a:p>
      </dgm:t>
    </dgm:pt>
    <dgm:pt modelId="{09FB7ABC-7375-4071-B895-A688C771F050}" type="pres">
      <dgm:prSet presAssocID="{27043F2D-4BCB-47A7-A94F-1C8B861640A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3EBBBB-056A-4DBE-A69D-A7DBFA7365F1}" type="pres">
      <dgm:prSet presAssocID="{27043F2D-4BCB-47A7-A94F-1C8B861640A7}" presName="spNode" presStyleCnt="0"/>
      <dgm:spPr/>
    </dgm:pt>
    <dgm:pt modelId="{77EBB5BD-2CDC-4C35-8C4D-39EF8E46B84B}" type="pres">
      <dgm:prSet presAssocID="{A9918C14-8980-4459-BA72-AB80908ABDB1}" presName="sibTrans" presStyleLbl="sibTrans1D1" presStyleIdx="2" presStyleCnt="5"/>
      <dgm:spPr/>
      <dgm:t>
        <a:bodyPr/>
        <a:lstStyle/>
        <a:p>
          <a:endParaRPr lang="ru-RU"/>
        </a:p>
      </dgm:t>
    </dgm:pt>
    <dgm:pt modelId="{1C04096C-AC5A-48FA-A99B-A824AAF5782F}" type="pres">
      <dgm:prSet presAssocID="{31737102-2308-4578-B0F2-2F30ADA73BF8}" presName="node" presStyleLbl="node1" presStyleIdx="3" presStyleCnt="5" custRadScaleRad="101450" custRadScaleInc="-40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06F254-2ED4-45B0-8C42-58B3FC4F7D48}" type="pres">
      <dgm:prSet presAssocID="{31737102-2308-4578-B0F2-2F30ADA73BF8}" presName="spNode" presStyleCnt="0"/>
      <dgm:spPr/>
    </dgm:pt>
    <dgm:pt modelId="{9D65E744-4C72-4E9F-B27D-63E6C6D48C83}" type="pres">
      <dgm:prSet presAssocID="{CF269F79-CCC2-49B8-9B18-B18D089AE862}" presName="sibTrans" presStyleLbl="sibTrans1D1" presStyleIdx="3" presStyleCnt="5"/>
      <dgm:spPr/>
      <dgm:t>
        <a:bodyPr/>
        <a:lstStyle/>
        <a:p>
          <a:endParaRPr lang="ru-RU"/>
        </a:p>
      </dgm:t>
    </dgm:pt>
    <dgm:pt modelId="{B97E3C15-83C7-4306-ACC2-FA49B4BD8B28}" type="pres">
      <dgm:prSet presAssocID="{A46E894C-FB6A-4F8F-A4B8-7F53C0F8A0E7}" presName="node" presStyleLbl="node1" presStyleIdx="4" presStyleCnt="5" custScaleX="115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93EE6-1614-4227-B8D3-41A76EF4CF7B}" type="pres">
      <dgm:prSet presAssocID="{A46E894C-FB6A-4F8F-A4B8-7F53C0F8A0E7}" presName="spNode" presStyleCnt="0"/>
      <dgm:spPr/>
    </dgm:pt>
    <dgm:pt modelId="{6A965728-C1AD-42BB-9E95-741E9E00BDFE}" type="pres">
      <dgm:prSet presAssocID="{D98B9857-7418-489C-BB7E-AA0331920211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6CD60ED0-BB92-497D-9BBF-949CAA481C38}" type="presOf" srcId="{D98B9857-7418-489C-BB7E-AA0331920211}" destId="{6A965728-C1AD-42BB-9E95-741E9E00BDFE}" srcOrd="0" destOrd="0" presId="urn:microsoft.com/office/officeart/2005/8/layout/cycle6"/>
    <dgm:cxn modelId="{9B55DAB3-9EF9-4B3D-977B-53FEE18DB78D}" srcId="{3D47073C-545A-45FC-B2E5-C121ED92CB99}" destId="{31737102-2308-4578-B0F2-2F30ADA73BF8}" srcOrd="3" destOrd="0" parTransId="{D6D1F9E8-C57E-4B03-B183-A025C48BF843}" sibTransId="{CF269F79-CCC2-49B8-9B18-B18D089AE862}"/>
    <dgm:cxn modelId="{2D143505-E5B3-4A2E-8C8D-0257F970FAF3}" srcId="{3D47073C-545A-45FC-B2E5-C121ED92CB99}" destId="{A46E894C-FB6A-4F8F-A4B8-7F53C0F8A0E7}" srcOrd="4" destOrd="0" parTransId="{18F70FBC-44F7-4D39-A982-E0BA9430C4D7}" sibTransId="{D98B9857-7418-489C-BB7E-AA0331920211}"/>
    <dgm:cxn modelId="{FD706EAB-FB51-45C4-BE4D-C4C6519CE9E8}" type="presOf" srcId="{A9918C14-8980-4459-BA72-AB80908ABDB1}" destId="{77EBB5BD-2CDC-4C35-8C4D-39EF8E46B84B}" srcOrd="0" destOrd="0" presId="urn:microsoft.com/office/officeart/2005/8/layout/cycle6"/>
    <dgm:cxn modelId="{CD5D1EDD-1354-41A7-A4C4-30A2F801690D}" type="presOf" srcId="{4FEBE5C9-F0EB-41D9-8ACA-792142B04B07}" destId="{3D1BCF8E-51F4-4574-B5BB-69C31E0ED959}" srcOrd="0" destOrd="0" presId="urn:microsoft.com/office/officeart/2005/8/layout/cycle6"/>
    <dgm:cxn modelId="{8E90A177-2FEB-432A-BF55-CDFB32E6852D}" type="presOf" srcId="{59C55378-507B-496C-8A46-6C6DA9CB9594}" destId="{504105BB-4532-4B93-A151-62535AF7B6F7}" srcOrd="0" destOrd="0" presId="urn:microsoft.com/office/officeart/2005/8/layout/cycle6"/>
    <dgm:cxn modelId="{3F791374-D270-4D67-9002-5951BDCF0C0F}" type="presOf" srcId="{27043F2D-4BCB-47A7-A94F-1C8B861640A7}" destId="{09FB7ABC-7375-4071-B895-A688C771F050}" srcOrd="0" destOrd="0" presId="urn:microsoft.com/office/officeart/2005/8/layout/cycle6"/>
    <dgm:cxn modelId="{4AF7CAC4-4CC3-44D5-BE40-EBC3DD08D029}" type="presOf" srcId="{3D47073C-545A-45FC-B2E5-C121ED92CB99}" destId="{BE68BD4E-63FA-4DCD-9EA2-F1283F6C385E}" srcOrd="0" destOrd="0" presId="urn:microsoft.com/office/officeart/2005/8/layout/cycle6"/>
    <dgm:cxn modelId="{7764C89B-1329-4741-BAEB-08B28AD289DE}" type="presOf" srcId="{C88BD6E3-A9B2-4597-AB19-01A8D58C36E1}" destId="{8F1FFAD8-254C-4AF5-9817-ACEFFBBE905D}" srcOrd="0" destOrd="0" presId="urn:microsoft.com/office/officeart/2005/8/layout/cycle6"/>
    <dgm:cxn modelId="{82F879E0-69BD-4D37-BDB2-1708794D29C2}" type="presOf" srcId="{A46E894C-FB6A-4F8F-A4B8-7F53C0F8A0E7}" destId="{B97E3C15-83C7-4306-ACC2-FA49B4BD8B28}" srcOrd="0" destOrd="0" presId="urn:microsoft.com/office/officeart/2005/8/layout/cycle6"/>
    <dgm:cxn modelId="{8A561B13-31F8-4A58-8697-1A9A390D7D88}" srcId="{3D47073C-545A-45FC-B2E5-C121ED92CB99}" destId="{27043F2D-4BCB-47A7-A94F-1C8B861640A7}" srcOrd="2" destOrd="0" parTransId="{F9FD7AA3-ACDD-4023-8083-C6B636314AF3}" sibTransId="{A9918C14-8980-4459-BA72-AB80908ABDB1}"/>
    <dgm:cxn modelId="{D1CD6584-71DF-407C-8C4C-20B1ACA06229}" type="presOf" srcId="{31737102-2308-4578-B0F2-2F30ADA73BF8}" destId="{1C04096C-AC5A-48FA-A99B-A824AAF5782F}" srcOrd="0" destOrd="0" presId="urn:microsoft.com/office/officeart/2005/8/layout/cycle6"/>
    <dgm:cxn modelId="{9065E9FB-4DC3-4954-AAFF-DDFE276C174E}" srcId="{3D47073C-545A-45FC-B2E5-C121ED92CB99}" destId="{4FEBE5C9-F0EB-41D9-8ACA-792142B04B07}" srcOrd="1" destOrd="0" parTransId="{42E07258-91DE-4862-81E9-B8180E1BECC9}" sibTransId="{AA6BC034-9E48-4CA1-A3CF-0A8E58FF94FE}"/>
    <dgm:cxn modelId="{91EC0276-1663-4824-B71F-5BBEB5145A69}" type="presOf" srcId="{AA6BC034-9E48-4CA1-A3CF-0A8E58FF94FE}" destId="{7F5C6AF8-82AC-4348-BE9F-668ADE2CAD52}" srcOrd="0" destOrd="0" presId="urn:microsoft.com/office/officeart/2005/8/layout/cycle6"/>
    <dgm:cxn modelId="{B8CB96B7-A148-42B4-9714-EB4D87D4D69C}" type="presOf" srcId="{CF269F79-CCC2-49B8-9B18-B18D089AE862}" destId="{9D65E744-4C72-4E9F-B27D-63E6C6D48C83}" srcOrd="0" destOrd="0" presId="urn:microsoft.com/office/officeart/2005/8/layout/cycle6"/>
    <dgm:cxn modelId="{FCA8AD61-A4FA-4FEF-8938-F9DA54D82558}" srcId="{3D47073C-545A-45FC-B2E5-C121ED92CB99}" destId="{C88BD6E3-A9B2-4597-AB19-01A8D58C36E1}" srcOrd="0" destOrd="0" parTransId="{6FFA0AB1-5CB9-46FC-8696-2DD09451354E}" sibTransId="{59C55378-507B-496C-8A46-6C6DA9CB9594}"/>
    <dgm:cxn modelId="{E8923F12-0213-4839-9762-E4D327A75E6F}" type="presParOf" srcId="{BE68BD4E-63FA-4DCD-9EA2-F1283F6C385E}" destId="{8F1FFAD8-254C-4AF5-9817-ACEFFBBE905D}" srcOrd="0" destOrd="0" presId="urn:microsoft.com/office/officeart/2005/8/layout/cycle6"/>
    <dgm:cxn modelId="{8F0463B8-264D-4553-A27D-640DC9BAA36A}" type="presParOf" srcId="{BE68BD4E-63FA-4DCD-9EA2-F1283F6C385E}" destId="{7CFDE77F-F034-47D9-AB01-96D2E291DA26}" srcOrd="1" destOrd="0" presId="urn:microsoft.com/office/officeart/2005/8/layout/cycle6"/>
    <dgm:cxn modelId="{8F9A99EF-4B82-4A00-9A04-D177687CB267}" type="presParOf" srcId="{BE68BD4E-63FA-4DCD-9EA2-F1283F6C385E}" destId="{504105BB-4532-4B93-A151-62535AF7B6F7}" srcOrd="2" destOrd="0" presId="urn:microsoft.com/office/officeart/2005/8/layout/cycle6"/>
    <dgm:cxn modelId="{91ED4680-33B4-4E35-B191-C3DC5AB6D35C}" type="presParOf" srcId="{BE68BD4E-63FA-4DCD-9EA2-F1283F6C385E}" destId="{3D1BCF8E-51F4-4574-B5BB-69C31E0ED959}" srcOrd="3" destOrd="0" presId="urn:microsoft.com/office/officeart/2005/8/layout/cycle6"/>
    <dgm:cxn modelId="{93B8559F-FE27-40AC-81C8-8CEB9D67C402}" type="presParOf" srcId="{BE68BD4E-63FA-4DCD-9EA2-F1283F6C385E}" destId="{FF447AC7-3F99-44D6-805B-91AF1F90FD3E}" srcOrd="4" destOrd="0" presId="urn:microsoft.com/office/officeart/2005/8/layout/cycle6"/>
    <dgm:cxn modelId="{D5F1F7F2-D5B2-4A93-B06B-986701C7C686}" type="presParOf" srcId="{BE68BD4E-63FA-4DCD-9EA2-F1283F6C385E}" destId="{7F5C6AF8-82AC-4348-BE9F-668ADE2CAD52}" srcOrd="5" destOrd="0" presId="urn:microsoft.com/office/officeart/2005/8/layout/cycle6"/>
    <dgm:cxn modelId="{5E970F42-4646-4360-BCE1-A837EFE3FC85}" type="presParOf" srcId="{BE68BD4E-63FA-4DCD-9EA2-F1283F6C385E}" destId="{09FB7ABC-7375-4071-B895-A688C771F050}" srcOrd="6" destOrd="0" presId="urn:microsoft.com/office/officeart/2005/8/layout/cycle6"/>
    <dgm:cxn modelId="{5701230D-B2EC-404F-ACBF-FDCE27D63DB8}" type="presParOf" srcId="{BE68BD4E-63FA-4DCD-9EA2-F1283F6C385E}" destId="{143EBBBB-056A-4DBE-A69D-A7DBFA7365F1}" srcOrd="7" destOrd="0" presId="urn:microsoft.com/office/officeart/2005/8/layout/cycle6"/>
    <dgm:cxn modelId="{73DD6E05-C6C9-410C-8778-BBF80BBC3417}" type="presParOf" srcId="{BE68BD4E-63FA-4DCD-9EA2-F1283F6C385E}" destId="{77EBB5BD-2CDC-4C35-8C4D-39EF8E46B84B}" srcOrd="8" destOrd="0" presId="urn:microsoft.com/office/officeart/2005/8/layout/cycle6"/>
    <dgm:cxn modelId="{4AF2236B-0690-4157-B5AF-847EC7619D7F}" type="presParOf" srcId="{BE68BD4E-63FA-4DCD-9EA2-F1283F6C385E}" destId="{1C04096C-AC5A-48FA-A99B-A824AAF5782F}" srcOrd="9" destOrd="0" presId="urn:microsoft.com/office/officeart/2005/8/layout/cycle6"/>
    <dgm:cxn modelId="{2607110A-8C36-4FC8-AB69-28ED32DD0BFC}" type="presParOf" srcId="{BE68BD4E-63FA-4DCD-9EA2-F1283F6C385E}" destId="{5E06F254-2ED4-45B0-8C42-58B3FC4F7D48}" srcOrd="10" destOrd="0" presId="urn:microsoft.com/office/officeart/2005/8/layout/cycle6"/>
    <dgm:cxn modelId="{79838C36-ABE7-4A37-8B1E-C66AA3DAEC54}" type="presParOf" srcId="{BE68BD4E-63FA-4DCD-9EA2-F1283F6C385E}" destId="{9D65E744-4C72-4E9F-B27D-63E6C6D48C83}" srcOrd="11" destOrd="0" presId="urn:microsoft.com/office/officeart/2005/8/layout/cycle6"/>
    <dgm:cxn modelId="{D4616263-E061-4CFF-A2FC-0BE3708E13A1}" type="presParOf" srcId="{BE68BD4E-63FA-4DCD-9EA2-F1283F6C385E}" destId="{B97E3C15-83C7-4306-ACC2-FA49B4BD8B28}" srcOrd="12" destOrd="0" presId="urn:microsoft.com/office/officeart/2005/8/layout/cycle6"/>
    <dgm:cxn modelId="{A232840F-014D-4FC6-88F4-22BC23C78A8F}" type="presParOf" srcId="{BE68BD4E-63FA-4DCD-9EA2-F1283F6C385E}" destId="{A8F93EE6-1614-4227-B8D3-41A76EF4CF7B}" srcOrd="13" destOrd="0" presId="urn:microsoft.com/office/officeart/2005/8/layout/cycle6"/>
    <dgm:cxn modelId="{FEEEA87B-17E4-4D2C-8563-2DB60E17630F}" type="presParOf" srcId="{BE68BD4E-63FA-4DCD-9EA2-F1283F6C385E}" destId="{6A965728-C1AD-42BB-9E95-741E9E00BDFE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10E9EC-2BAA-41D0-A957-00D547A915BF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42976B-76DA-4C98-9CBE-999F9187B7CE}">
      <dgm:prSet phldrT="[Текст]"/>
      <dgm:spPr/>
      <dgm:t>
        <a:bodyPr/>
        <a:lstStyle/>
        <a:p>
          <a:r>
            <a:rPr lang="ru-RU" dirty="0" smtClean="0"/>
            <a:t>По характеру педагогического процесса выделяются следующие группы игр</a:t>
          </a:r>
          <a:endParaRPr lang="ru-RU" dirty="0"/>
        </a:p>
      </dgm:t>
    </dgm:pt>
    <dgm:pt modelId="{3B1674B6-FB15-4C08-86F3-1DCF208DEB3F}" type="parTrans" cxnId="{4EF28E02-4369-4547-B469-04979E388D28}">
      <dgm:prSet/>
      <dgm:spPr/>
      <dgm:t>
        <a:bodyPr/>
        <a:lstStyle/>
        <a:p>
          <a:endParaRPr lang="ru-RU"/>
        </a:p>
      </dgm:t>
    </dgm:pt>
    <dgm:pt modelId="{EDDD3664-C4C2-4847-BEBD-153CBDC5817C}" type="sibTrans" cxnId="{4EF28E02-4369-4547-B469-04979E388D28}">
      <dgm:prSet/>
      <dgm:spPr/>
      <dgm:t>
        <a:bodyPr/>
        <a:lstStyle/>
        <a:p>
          <a:endParaRPr lang="ru-RU"/>
        </a:p>
      </dgm:t>
    </dgm:pt>
    <dgm:pt modelId="{D2170D78-E480-4C9B-A731-67ADA4B34134}">
      <dgm:prSet phldrT="[Текст]"/>
      <dgm:spPr/>
      <dgm:t>
        <a:bodyPr/>
        <a:lstStyle/>
        <a:p>
          <a:r>
            <a:rPr lang="ru-RU" dirty="0" smtClean="0"/>
            <a:t>а) обучающие, тренировочные, контролирующие и обобщающие;</a:t>
          </a:r>
          <a:endParaRPr lang="ru-RU" dirty="0"/>
        </a:p>
      </dgm:t>
    </dgm:pt>
    <dgm:pt modelId="{AE010E71-5DB3-4B7A-A169-62736FA7B346}" type="parTrans" cxnId="{F15130AB-0A4A-40F6-8461-5B6A8A024531}">
      <dgm:prSet/>
      <dgm:spPr/>
      <dgm:t>
        <a:bodyPr/>
        <a:lstStyle/>
        <a:p>
          <a:endParaRPr lang="ru-RU"/>
        </a:p>
      </dgm:t>
    </dgm:pt>
    <dgm:pt modelId="{770A3831-66B3-496F-A70C-D9FA1EA116A1}" type="sibTrans" cxnId="{F15130AB-0A4A-40F6-8461-5B6A8A024531}">
      <dgm:prSet/>
      <dgm:spPr/>
      <dgm:t>
        <a:bodyPr/>
        <a:lstStyle/>
        <a:p>
          <a:endParaRPr lang="ru-RU"/>
        </a:p>
      </dgm:t>
    </dgm:pt>
    <dgm:pt modelId="{B0228196-8FD6-47AF-8C85-FEA4A9030976}">
      <dgm:prSet phldrT="[Текст]"/>
      <dgm:spPr/>
      <dgm:t>
        <a:bodyPr/>
        <a:lstStyle/>
        <a:p>
          <a:r>
            <a:rPr lang="ru-RU" dirty="0" smtClean="0"/>
            <a:t>в) репродуктивные, продуктивные, творческие;</a:t>
          </a:r>
          <a:endParaRPr lang="ru-RU" dirty="0"/>
        </a:p>
      </dgm:t>
    </dgm:pt>
    <dgm:pt modelId="{AD592572-AD62-44B4-A4E4-DC815C770B84}" type="parTrans" cxnId="{CE763B18-87D1-4A9A-B0C5-DE5E93B6F720}">
      <dgm:prSet/>
      <dgm:spPr/>
      <dgm:t>
        <a:bodyPr/>
        <a:lstStyle/>
        <a:p>
          <a:endParaRPr lang="ru-RU"/>
        </a:p>
      </dgm:t>
    </dgm:pt>
    <dgm:pt modelId="{F95034B7-4DE8-4E0F-880A-3089D3EA454B}" type="sibTrans" cxnId="{CE763B18-87D1-4A9A-B0C5-DE5E93B6F720}">
      <dgm:prSet/>
      <dgm:spPr/>
      <dgm:t>
        <a:bodyPr/>
        <a:lstStyle/>
        <a:p>
          <a:endParaRPr lang="ru-RU"/>
        </a:p>
      </dgm:t>
    </dgm:pt>
    <dgm:pt modelId="{82B41869-E597-42CE-92B7-D6772889D031}">
      <dgm:prSet phldrT="[Текст]"/>
      <dgm:spPr/>
      <dgm:t>
        <a:bodyPr/>
        <a:lstStyle/>
        <a:p>
          <a:r>
            <a:rPr lang="ru-RU" dirty="0" smtClean="0"/>
            <a:t>б) познавательные, воспитательные, развивающие;</a:t>
          </a:r>
          <a:endParaRPr lang="ru-RU" dirty="0"/>
        </a:p>
      </dgm:t>
    </dgm:pt>
    <dgm:pt modelId="{82640204-6FF9-40F8-9ACC-9A46A74BD89B}" type="parTrans" cxnId="{23184EAA-3B5F-45CD-90BE-DFC2C3ECA758}">
      <dgm:prSet/>
      <dgm:spPr/>
      <dgm:t>
        <a:bodyPr/>
        <a:lstStyle/>
        <a:p>
          <a:endParaRPr lang="ru-RU"/>
        </a:p>
      </dgm:t>
    </dgm:pt>
    <dgm:pt modelId="{152A6274-A54C-4745-897E-EB9F78FF6AD9}" type="sibTrans" cxnId="{23184EAA-3B5F-45CD-90BE-DFC2C3ECA758}">
      <dgm:prSet/>
      <dgm:spPr/>
      <dgm:t>
        <a:bodyPr/>
        <a:lstStyle/>
        <a:p>
          <a:endParaRPr lang="ru-RU"/>
        </a:p>
      </dgm:t>
    </dgm:pt>
    <dgm:pt modelId="{E866C838-8912-4811-ACCC-EC90B4FBBE2A}">
      <dgm:prSet phldrT="[Текст]"/>
      <dgm:spPr/>
      <dgm:t>
        <a:bodyPr/>
        <a:lstStyle/>
        <a:p>
          <a:r>
            <a:rPr lang="ru-RU" dirty="0" smtClean="0"/>
            <a:t>г) коммуникативные, диагностические, </a:t>
          </a:r>
          <a:r>
            <a:rPr lang="ru-RU" dirty="0" err="1" smtClean="0"/>
            <a:t>профориентационные</a:t>
          </a:r>
          <a:r>
            <a:rPr lang="ru-RU" dirty="0" smtClean="0"/>
            <a:t>, психотехнические и др.</a:t>
          </a:r>
          <a:endParaRPr lang="ru-RU" dirty="0"/>
        </a:p>
      </dgm:t>
    </dgm:pt>
    <dgm:pt modelId="{DB125B29-8D67-47E2-944A-AD14D16F209E}" type="parTrans" cxnId="{34A3B25F-0B07-4FBB-BCCA-718AE28F768B}">
      <dgm:prSet/>
      <dgm:spPr/>
      <dgm:t>
        <a:bodyPr/>
        <a:lstStyle/>
        <a:p>
          <a:endParaRPr lang="ru-RU"/>
        </a:p>
      </dgm:t>
    </dgm:pt>
    <dgm:pt modelId="{3F4E0BAB-69D7-4AE4-98A8-950BB4D03E7C}" type="sibTrans" cxnId="{34A3B25F-0B07-4FBB-BCCA-718AE28F768B}">
      <dgm:prSet/>
      <dgm:spPr/>
      <dgm:t>
        <a:bodyPr/>
        <a:lstStyle/>
        <a:p>
          <a:endParaRPr lang="ru-RU"/>
        </a:p>
      </dgm:t>
    </dgm:pt>
    <dgm:pt modelId="{265DA4FE-6431-4DB3-9D55-D16C9C02C511}" type="pres">
      <dgm:prSet presAssocID="{8A10E9EC-2BAA-41D0-A957-00D547A915BF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34C9AA-58E1-4FCF-A56E-D30D8D09CF49}" type="pres">
      <dgm:prSet presAssocID="{8A10E9EC-2BAA-41D0-A957-00D547A915BF}" presName="matrix" presStyleCnt="0"/>
      <dgm:spPr/>
    </dgm:pt>
    <dgm:pt modelId="{3EB3F2B7-7889-457D-B6D6-E6C0AB906449}" type="pres">
      <dgm:prSet presAssocID="{8A10E9EC-2BAA-41D0-A957-00D547A915BF}" presName="tile1" presStyleLbl="node1" presStyleIdx="0" presStyleCnt="4" custLinFactNeighborY="4285"/>
      <dgm:spPr/>
      <dgm:t>
        <a:bodyPr/>
        <a:lstStyle/>
        <a:p>
          <a:endParaRPr lang="ru-RU"/>
        </a:p>
      </dgm:t>
    </dgm:pt>
    <dgm:pt modelId="{CFE253C3-20C9-44A2-963E-7954862A17C7}" type="pres">
      <dgm:prSet presAssocID="{8A10E9EC-2BAA-41D0-A957-00D547A915BF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120971-51F4-4984-90B4-38F67BD08453}" type="pres">
      <dgm:prSet presAssocID="{8A10E9EC-2BAA-41D0-A957-00D547A915BF}" presName="tile2" presStyleLbl="node1" presStyleIdx="1" presStyleCnt="4"/>
      <dgm:spPr/>
      <dgm:t>
        <a:bodyPr/>
        <a:lstStyle/>
        <a:p>
          <a:endParaRPr lang="ru-RU"/>
        </a:p>
      </dgm:t>
    </dgm:pt>
    <dgm:pt modelId="{2E40FE37-A412-40F9-8F2E-9CE652A7E7AB}" type="pres">
      <dgm:prSet presAssocID="{8A10E9EC-2BAA-41D0-A957-00D547A915BF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14350A-9BFB-4E9A-99C1-0DAA8982610F}" type="pres">
      <dgm:prSet presAssocID="{8A10E9EC-2BAA-41D0-A957-00D547A915BF}" presName="tile3" presStyleLbl="node1" presStyleIdx="2" presStyleCnt="4"/>
      <dgm:spPr/>
      <dgm:t>
        <a:bodyPr/>
        <a:lstStyle/>
        <a:p>
          <a:endParaRPr lang="ru-RU"/>
        </a:p>
      </dgm:t>
    </dgm:pt>
    <dgm:pt modelId="{72E552E6-4A12-4C5D-9370-2CFDD31E403C}" type="pres">
      <dgm:prSet presAssocID="{8A10E9EC-2BAA-41D0-A957-00D547A915BF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49CEF-1AEE-41DF-897F-D6D41950189B}" type="pres">
      <dgm:prSet presAssocID="{8A10E9EC-2BAA-41D0-A957-00D547A915BF}" presName="tile4" presStyleLbl="node1" presStyleIdx="3" presStyleCnt="4"/>
      <dgm:spPr/>
      <dgm:t>
        <a:bodyPr/>
        <a:lstStyle/>
        <a:p>
          <a:endParaRPr lang="ru-RU"/>
        </a:p>
      </dgm:t>
    </dgm:pt>
    <dgm:pt modelId="{BA38D228-3821-4337-9C2E-F4106AD16A51}" type="pres">
      <dgm:prSet presAssocID="{8A10E9EC-2BAA-41D0-A957-00D547A915BF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21651-3CA9-4FC1-9A49-29A7E1AB9AFB}" type="pres">
      <dgm:prSet presAssocID="{8A10E9EC-2BAA-41D0-A957-00D547A915BF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B016E1EA-1B64-4790-96E1-CEF3B1746045}" type="presOf" srcId="{D2170D78-E480-4C9B-A731-67ADA4B34134}" destId="{3EB3F2B7-7889-457D-B6D6-E6C0AB906449}" srcOrd="0" destOrd="0" presId="urn:microsoft.com/office/officeart/2005/8/layout/matrix1"/>
    <dgm:cxn modelId="{BB8DD7E7-521F-4913-99F8-DD345B5F5067}" type="presOf" srcId="{9842976B-76DA-4C98-9CBE-999F9187B7CE}" destId="{20A21651-3CA9-4FC1-9A49-29A7E1AB9AFB}" srcOrd="0" destOrd="0" presId="urn:microsoft.com/office/officeart/2005/8/layout/matrix1"/>
    <dgm:cxn modelId="{23184EAA-3B5F-45CD-90BE-DFC2C3ECA758}" srcId="{9842976B-76DA-4C98-9CBE-999F9187B7CE}" destId="{82B41869-E597-42CE-92B7-D6772889D031}" srcOrd="2" destOrd="0" parTransId="{82640204-6FF9-40F8-9ACC-9A46A74BD89B}" sibTransId="{152A6274-A54C-4745-897E-EB9F78FF6AD9}"/>
    <dgm:cxn modelId="{FD1DD640-E5DD-4BC0-94CA-9F4D7B8B85B0}" type="presOf" srcId="{82B41869-E597-42CE-92B7-D6772889D031}" destId="{1414350A-9BFB-4E9A-99C1-0DAA8982610F}" srcOrd="0" destOrd="0" presId="urn:microsoft.com/office/officeart/2005/8/layout/matrix1"/>
    <dgm:cxn modelId="{F6DEDAC3-1F34-4D73-90C9-9D298494BE17}" type="presOf" srcId="{E866C838-8912-4811-ACCC-EC90B4FBBE2A}" destId="{BA38D228-3821-4337-9C2E-F4106AD16A51}" srcOrd="1" destOrd="0" presId="urn:microsoft.com/office/officeart/2005/8/layout/matrix1"/>
    <dgm:cxn modelId="{CE763B18-87D1-4A9A-B0C5-DE5E93B6F720}" srcId="{9842976B-76DA-4C98-9CBE-999F9187B7CE}" destId="{B0228196-8FD6-47AF-8C85-FEA4A9030976}" srcOrd="1" destOrd="0" parTransId="{AD592572-AD62-44B4-A4E4-DC815C770B84}" sibTransId="{F95034B7-4DE8-4E0F-880A-3089D3EA454B}"/>
    <dgm:cxn modelId="{CBA15747-E359-4156-8D37-67DC7E82BEBF}" type="presOf" srcId="{82B41869-E597-42CE-92B7-D6772889D031}" destId="{72E552E6-4A12-4C5D-9370-2CFDD31E403C}" srcOrd="1" destOrd="0" presId="urn:microsoft.com/office/officeart/2005/8/layout/matrix1"/>
    <dgm:cxn modelId="{34A3B25F-0B07-4FBB-BCCA-718AE28F768B}" srcId="{9842976B-76DA-4C98-9CBE-999F9187B7CE}" destId="{E866C838-8912-4811-ACCC-EC90B4FBBE2A}" srcOrd="3" destOrd="0" parTransId="{DB125B29-8D67-47E2-944A-AD14D16F209E}" sibTransId="{3F4E0BAB-69D7-4AE4-98A8-950BB4D03E7C}"/>
    <dgm:cxn modelId="{9D257621-BA04-4E39-8884-B2F23912CF48}" type="presOf" srcId="{D2170D78-E480-4C9B-A731-67ADA4B34134}" destId="{CFE253C3-20C9-44A2-963E-7954862A17C7}" srcOrd="1" destOrd="0" presId="urn:microsoft.com/office/officeart/2005/8/layout/matrix1"/>
    <dgm:cxn modelId="{AAF97086-5298-408F-A23D-11404138E9B7}" type="presOf" srcId="{8A10E9EC-2BAA-41D0-A957-00D547A915BF}" destId="{265DA4FE-6431-4DB3-9D55-D16C9C02C511}" srcOrd="0" destOrd="0" presId="urn:microsoft.com/office/officeart/2005/8/layout/matrix1"/>
    <dgm:cxn modelId="{65015D78-A0D2-488E-BC78-AC505C1314AC}" type="presOf" srcId="{E866C838-8912-4811-ACCC-EC90B4FBBE2A}" destId="{2AD49CEF-1AEE-41DF-897F-D6D41950189B}" srcOrd="0" destOrd="0" presId="urn:microsoft.com/office/officeart/2005/8/layout/matrix1"/>
    <dgm:cxn modelId="{4EF28E02-4369-4547-B469-04979E388D28}" srcId="{8A10E9EC-2BAA-41D0-A957-00D547A915BF}" destId="{9842976B-76DA-4C98-9CBE-999F9187B7CE}" srcOrd="0" destOrd="0" parTransId="{3B1674B6-FB15-4C08-86F3-1DCF208DEB3F}" sibTransId="{EDDD3664-C4C2-4847-BEBD-153CBDC5817C}"/>
    <dgm:cxn modelId="{5A716650-EDC2-45D4-A251-3CE3B15C1BBC}" type="presOf" srcId="{B0228196-8FD6-47AF-8C85-FEA4A9030976}" destId="{2E40FE37-A412-40F9-8F2E-9CE652A7E7AB}" srcOrd="1" destOrd="0" presId="urn:microsoft.com/office/officeart/2005/8/layout/matrix1"/>
    <dgm:cxn modelId="{BC1A8F7F-0C85-4248-9CEE-8E38975455F6}" type="presOf" srcId="{B0228196-8FD6-47AF-8C85-FEA4A9030976}" destId="{B5120971-51F4-4984-90B4-38F67BD08453}" srcOrd="0" destOrd="0" presId="urn:microsoft.com/office/officeart/2005/8/layout/matrix1"/>
    <dgm:cxn modelId="{F15130AB-0A4A-40F6-8461-5B6A8A024531}" srcId="{9842976B-76DA-4C98-9CBE-999F9187B7CE}" destId="{D2170D78-E480-4C9B-A731-67ADA4B34134}" srcOrd="0" destOrd="0" parTransId="{AE010E71-5DB3-4B7A-A169-62736FA7B346}" sibTransId="{770A3831-66B3-496F-A70C-D9FA1EA116A1}"/>
    <dgm:cxn modelId="{7308ACE6-51C0-4387-A746-6B5AE8F1BF58}" type="presParOf" srcId="{265DA4FE-6431-4DB3-9D55-D16C9C02C511}" destId="{5B34C9AA-58E1-4FCF-A56E-D30D8D09CF49}" srcOrd="0" destOrd="0" presId="urn:microsoft.com/office/officeart/2005/8/layout/matrix1"/>
    <dgm:cxn modelId="{2D7A4788-731D-4036-AD97-F1F8460592E0}" type="presParOf" srcId="{5B34C9AA-58E1-4FCF-A56E-D30D8D09CF49}" destId="{3EB3F2B7-7889-457D-B6D6-E6C0AB906449}" srcOrd="0" destOrd="0" presId="urn:microsoft.com/office/officeart/2005/8/layout/matrix1"/>
    <dgm:cxn modelId="{6A110B34-76EF-42AF-A86A-F536E5BF99A9}" type="presParOf" srcId="{5B34C9AA-58E1-4FCF-A56E-D30D8D09CF49}" destId="{CFE253C3-20C9-44A2-963E-7954862A17C7}" srcOrd="1" destOrd="0" presId="urn:microsoft.com/office/officeart/2005/8/layout/matrix1"/>
    <dgm:cxn modelId="{D1CDA6D0-9196-4A8F-BAB1-7CAE01CD100A}" type="presParOf" srcId="{5B34C9AA-58E1-4FCF-A56E-D30D8D09CF49}" destId="{B5120971-51F4-4984-90B4-38F67BD08453}" srcOrd="2" destOrd="0" presId="urn:microsoft.com/office/officeart/2005/8/layout/matrix1"/>
    <dgm:cxn modelId="{16DC788A-A552-4047-AE12-7038766D0928}" type="presParOf" srcId="{5B34C9AA-58E1-4FCF-A56E-D30D8D09CF49}" destId="{2E40FE37-A412-40F9-8F2E-9CE652A7E7AB}" srcOrd="3" destOrd="0" presId="urn:microsoft.com/office/officeart/2005/8/layout/matrix1"/>
    <dgm:cxn modelId="{1D99549B-6DCB-40DC-BCBF-31C2185AA509}" type="presParOf" srcId="{5B34C9AA-58E1-4FCF-A56E-D30D8D09CF49}" destId="{1414350A-9BFB-4E9A-99C1-0DAA8982610F}" srcOrd="4" destOrd="0" presId="urn:microsoft.com/office/officeart/2005/8/layout/matrix1"/>
    <dgm:cxn modelId="{461E514D-B5CE-4CB0-982D-404873AE69C5}" type="presParOf" srcId="{5B34C9AA-58E1-4FCF-A56E-D30D8D09CF49}" destId="{72E552E6-4A12-4C5D-9370-2CFDD31E403C}" srcOrd="5" destOrd="0" presId="urn:microsoft.com/office/officeart/2005/8/layout/matrix1"/>
    <dgm:cxn modelId="{B2DF0C40-5D87-49E5-B95B-0CA6C383C2CE}" type="presParOf" srcId="{5B34C9AA-58E1-4FCF-A56E-D30D8D09CF49}" destId="{2AD49CEF-1AEE-41DF-897F-D6D41950189B}" srcOrd="6" destOrd="0" presId="urn:microsoft.com/office/officeart/2005/8/layout/matrix1"/>
    <dgm:cxn modelId="{CB7845A1-EFF1-42AA-B59D-F73605FD61C9}" type="presParOf" srcId="{5B34C9AA-58E1-4FCF-A56E-D30D8D09CF49}" destId="{BA38D228-3821-4337-9C2E-F4106AD16A51}" srcOrd="7" destOrd="0" presId="urn:microsoft.com/office/officeart/2005/8/layout/matrix1"/>
    <dgm:cxn modelId="{F6808B33-C850-49DF-80D7-ACE3CBB29A5E}" type="presParOf" srcId="{265DA4FE-6431-4DB3-9D55-D16C9C02C511}" destId="{20A21651-3CA9-4FC1-9A49-29A7E1AB9AF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accent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852259" cy="2971801"/>
          </a:xfrm>
        </p:spPr>
        <p:txBody>
          <a:bodyPr/>
          <a:lstStyle/>
          <a:p>
            <a:pPr algn="ctr"/>
            <a:r>
              <a:rPr lang="ru-RU" b="1" dirty="0" smtClean="0"/>
              <a:t>      Игровые технологии в детском саду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65721" y="4119440"/>
            <a:ext cx="4504650" cy="1947333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Подготовила воспитатель: Тараканова </a:t>
            </a:r>
            <a:r>
              <a:rPr lang="ru-RU" dirty="0">
                <a:solidFill>
                  <a:schemeClr val="bg1"/>
                </a:solidFill>
              </a:rPr>
              <a:t>О.А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48477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139" y="1621366"/>
            <a:ext cx="11315722" cy="3615267"/>
          </a:xfrm>
        </p:spPr>
        <p:txBody>
          <a:bodyPr/>
          <a:lstStyle/>
          <a:p>
            <a:pPr marL="0" indent="0">
              <a:buNone/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2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едагогическая </a:t>
            </a: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обладает существенным признаком - четко поставленной целью обучения и соответствующим ей педагогическим результатом, которые могут быть обоснованы, выделены в явном виде и характеризуются учебно-познавательной направленностью.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39118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0" y="259916"/>
            <a:ext cx="8534400" cy="7045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Следует </a:t>
            </a:r>
            <a:r>
              <a:rPr lang="ru-RU" dirty="0">
                <a:solidFill>
                  <a:schemeClr val="bg1"/>
                </a:solidFill>
              </a:rPr>
              <a:t>разделить игры по виду </a:t>
            </a:r>
            <a:r>
              <a:rPr lang="ru-RU" dirty="0" smtClean="0">
                <a:solidFill>
                  <a:schemeClr val="bg1"/>
                </a:solidFill>
              </a:rPr>
              <a:t>деятельности: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050056313"/>
              </p:ext>
            </p:extLst>
          </p:nvPr>
        </p:nvGraphicFramePr>
        <p:xfrm>
          <a:off x="2119682" y="964504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9247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8820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: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72767513"/>
              </p:ext>
            </p:extLst>
          </p:nvPr>
        </p:nvGraphicFramePr>
        <p:xfrm>
          <a:off x="684213" y="450938"/>
          <a:ext cx="10689420" cy="5687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77260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1253092" cy="532669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Классификационные </a:t>
            </a:r>
            <a:r>
              <a:rPr lang="ru-RU" sz="3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 игровых технологий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По уровню применения: </a:t>
            </a:r>
            <a:r>
              <a:rPr lang="ru-RU" dirty="0">
                <a:solidFill>
                  <a:schemeClr val="bg1"/>
                </a:solidFill>
              </a:rPr>
              <a:t>все уровни.</a:t>
            </a:r>
          </a:p>
          <a:p>
            <a:r>
              <a:rPr lang="ru-RU" b="1" dirty="0">
                <a:solidFill>
                  <a:schemeClr val="bg1"/>
                </a:solidFill>
              </a:rPr>
              <a:t>По философской основе: </a:t>
            </a:r>
            <a:r>
              <a:rPr lang="ru-RU" dirty="0">
                <a:solidFill>
                  <a:schemeClr val="bg1"/>
                </a:solidFill>
              </a:rPr>
              <a:t>приспосабливающаяся.</a:t>
            </a:r>
          </a:p>
          <a:p>
            <a:r>
              <a:rPr lang="ru-RU" b="1" dirty="0">
                <a:solidFill>
                  <a:schemeClr val="bg1"/>
                </a:solidFill>
              </a:rPr>
              <a:t>По основному фактору развития: </a:t>
            </a:r>
            <a:r>
              <a:rPr lang="ru-RU" dirty="0">
                <a:solidFill>
                  <a:schemeClr val="bg1"/>
                </a:solidFill>
              </a:rPr>
              <a:t>психогенные.</a:t>
            </a:r>
          </a:p>
          <a:p>
            <a:r>
              <a:rPr lang="ru-RU" b="1" dirty="0">
                <a:solidFill>
                  <a:schemeClr val="bg1"/>
                </a:solidFill>
              </a:rPr>
              <a:t>По концепции усвоения опыта: </a:t>
            </a:r>
            <a:r>
              <a:rPr lang="ru-RU" dirty="0">
                <a:solidFill>
                  <a:schemeClr val="bg1"/>
                </a:solidFill>
              </a:rPr>
              <a:t>ассоциативно-рефлекторные + </a:t>
            </a:r>
            <a:r>
              <a:rPr lang="ru-RU" b="1" dirty="0" err="1">
                <a:solidFill>
                  <a:schemeClr val="bg1"/>
                </a:solidFill>
              </a:rPr>
              <a:t>гештальт</a:t>
            </a:r>
            <a:r>
              <a:rPr lang="ru-RU" b="1" dirty="0">
                <a:solidFill>
                  <a:schemeClr val="bg1"/>
                </a:solidFill>
              </a:rPr>
              <a:t> + суггестия.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По ориентации на личностные структуры: ЗУН + СУД + СУМ + СЭН + СДП.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По характеру содержания: </a:t>
            </a:r>
            <a:r>
              <a:rPr lang="ru-RU" dirty="0">
                <a:solidFill>
                  <a:schemeClr val="bg1"/>
                </a:solidFill>
              </a:rPr>
              <a:t>все виды + проникающие.</a:t>
            </a:r>
          </a:p>
          <a:p>
            <a:r>
              <a:rPr lang="ru-RU" b="1" dirty="0">
                <a:solidFill>
                  <a:schemeClr val="bg1"/>
                </a:solidFill>
              </a:rPr>
              <a:t>По типу управления: все </a:t>
            </a:r>
            <a:r>
              <a:rPr lang="ru-RU" dirty="0">
                <a:solidFill>
                  <a:schemeClr val="bg1"/>
                </a:solidFill>
              </a:rPr>
              <a:t>виды - от системы консультаций </a:t>
            </a:r>
            <a:r>
              <a:rPr lang="ru-RU" b="1" dirty="0">
                <a:solidFill>
                  <a:schemeClr val="bg1"/>
                </a:solidFill>
              </a:rPr>
              <a:t>до программной.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По организационным формам: </a:t>
            </a:r>
            <a:r>
              <a:rPr lang="ru-RU" dirty="0">
                <a:solidFill>
                  <a:schemeClr val="bg1"/>
                </a:solidFill>
              </a:rPr>
              <a:t>все формы.</a:t>
            </a:r>
          </a:p>
          <a:p>
            <a:r>
              <a:rPr lang="ru-RU" b="1" dirty="0">
                <a:solidFill>
                  <a:schemeClr val="bg1"/>
                </a:solidFill>
              </a:rPr>
              <a:t>По подходу к ребенку: </a:t>
            </a:r>
            <a:r>
              <a:rPr lang="ru-RU" dirty="0">
                <a:solidFill>
                  <a:schemeClr val="bg1"/>
                </a:solidFill>
              </a:rPr>
              <a:t>свободное воспитание.</a:t>
            </a:r>
          </a:p>
          <a:p>
            <a:r>
              <a:rPr lang="ru-RU" dirty="0">
                <a:solidFill>
                  <a:schemeClr val="bg1"/>
                </a:solidFill>
              </a:rPr>
              <a:t>По преобладающему методу: развивающие, поисковые, творческие.</a:t>
            </a:r>
          </a:p>
          <a:p>
            <a:r>
              <a:rPr lang="ru-RU" dirty="0">
                <a:solidFill>
                  <a:schemeClr val="bg1"/>
                </a:solidFill>
              </a:rPr>
              <a:t>По направлению модернизации: активизация.</a:t>
            </a:r>
          </a:p>
          <a:p>
            <a:r>
              <a:rPr lang="ru-RU" dirty="0">
                <a:solidFill>
                  <a:schemeClr val="bg1"/>
                </a:solidFill>
              </a:rPr>
              <a:t>По категории обучаемых: массовая, все категории.</a:t>
            </a:r>
          </a:p>
        </p:txBody>
      </p:sp>
    </p:spTree>
    <p:extLst>
      <p:ext uri="{BB962C8B-B14F-4D97-AF65-F5344CB8AC3E}">
        <p14:creationId xmlns:p14="http://schemas.microsoft.com/office/powerpoint/2010/main" val="3562207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511" y="0"/>
            <a:ext cx="11678977" cy="8376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>
                <a:solidFill>
                  <a:schemeClr val="bg1"/>
                </a:solidFill>
              </a:rPr>
              <a:t>Спектр целевых </a:t>
            </a:r>
            <a:r>
              <a:rPr lang="ru-RU" b="1" i="1" dirty="0" smtClean="0">
                <a:solidFill>
                  <a:schemeClr val="bg1"/>
                </a:solidFill>
              </a:rPr>
              <a:t>ориентаций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2543"/>
              </p:ext>
            </p:extLst>
          </p:nvPr>
        </p:nvGraphicFramePr>
        <p:xfrm>
          <a:off x="0" y="1320242"/>
          <a:ext cx="12192000" cy="55377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3825"/>
                <a:gridCol w="9148175"/>
              </a:tblGrid>
              <a:tr h="169101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Дидактические: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расширение кругозора, познавательная деятельность; применение ЗУН в практической деятельности; формирование определенных умений и навыков, необходимых в практической деятельности; развитие </a:t>
                      </a:r>
                      <a:r>
                        <a:rPr lang="ru-RU" b="0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общеучебных</a:t>
                      </a:r>
                      <a:r>
                        <a:rPr lang="ru-RU" b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умений и навыков; развитие трудовых навыков.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75000"/>
                      </a:schemeClr>
                    </a:solidFill>
                  </a:tcPr>
                </a:tc>
              </a:tr>
              <a:tr h="148308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Воспитывающие: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воспитание самостоятельности, воли; формирование определенных подходов, позиций, нравственных, эстетических и мировоззренческих установок; воспитание сотрудничества, коллективизма, общительности,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коммуникативности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44926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Развивающие: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внимания, памяти, речи, мышления, умений сравнивать, сопоставлять, находить аналогии, воображения, фантазии, творческих способностей,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эмпатии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рефлексии, умения находить оптимальные решения; развитие мотивации учебной деятельности.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2671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Социализирующие: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приобщение к нормам и ценностям общества; адаптация к условиям среды; стрессовый контроль, </a:t>
                      </a:r>
                      <a:r>
                        <a:rPr lang="ru-RU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саморегуляция</a:t>
                      </a:r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 обучение общению; психотерапия.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91162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1582" y="175364"/>
            <a:ext cx="11365826" cy="6154977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Концептуальные основы игровых технологий</a:t>
            </a: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Психологические механизмы игровой деятельности опираются на фундаментальные потребности личности в самовыражении, самоутверждении, самоопределении, </a:t>
            </a:r>
            <a:r>
              <a:rPr lang="ru-RU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самореализации.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форма психогенного поведения, т.е. внутренне присущего, </a:t>
            </a:r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имманентного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(</a:t>
            </a:r>
            <a:r>
              <a:rPr lang="ru-RU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Д.Н.Узнадзе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Игра - пространство "внутренней социализации" ребенка, средство усвоения социальных установок (</a:t>
            </a:r>
            <a:r>
              <a:rPr lang="ru-RU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Л.С.Выготский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- свобода личности в воображении, "иллюзорная реализация нереализуемых интересов" (</a:t>
            </a:r>
            <a:r>
              <a:rPr lang="ru-RU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А.Н.Леонтьев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включаться в игру не связана с возрастом человека, но в каждом возрасте игра имеет свои особенности.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детских игр развивается от игр, в которых основным содержанием является предметная деятельность, к играм, отражающим отношения между людьми, и, наконец, к играм, в которых главным содержанием выступает подчинение правилам общественного поведения и отношения между людьми.</a:t>
            </a:r>
          </a:p>
          <a:p>
            <a:r>
              <a:rPr lang="ru-RU" sz="2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возрастной периодизации детей (</a:t>
            </a:r>
            <a:r>
              <a:rPr lang="ru-RU" sz="2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Д.Б.Эльконин</a:t>
            </a:r>
            <a:r>
              <a:rPr lang="ru-RU" sz="2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особая роль отведена •едущей деятельности, имеющей для каждого возраста свое содержание. В каждой ведущей деятельности возникают и формируются соответствующие психические новообразования. Игра является ведущим видом деятельности для дошкольного возраста.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29374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в дошкольном периоде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Ролевой игрой ребенок овладевает к третьему году жизни, знакомится с человеческими отношениями, начинает различать внешнюю и внутреннюю сторон; явлений, открывает у себя наличие переживаний и начинает ориентироваться в них.</a:t>
            </a:r>
          </a:p>
          <a:p>
            <a:r>
              <a:rPr lang="ru-RU" sz="1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Технология развивающих игр </a:t>
            </a:r>
            <a:r>
              <a:rPr lang="ru-RU" sz="18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Б.П.Никитина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игровой деятельности состоит из набора </a:t>
            </a: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развивающих игр, 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при всем своем разнообразии исходят из общей идеи и обладают характерными особенностями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в младшем школьном возрасте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младшего школьного возраста характерны яркость и непосредственность восприятия, легкость вхождения в образы. Дети легко вовлекаются в любую деятельность, особенно в игровую, самостоятельно организуются в групповую игру, продолжают игры с предметами, игрушками, появляются </a:t>
            </a:r>
            <a:r>
              <a:rPr lang="ru-RU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неимитационные</a:t>
            </a: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игры</a:t>
            </a:r>
            <a:r>
              <a:rPr lang="ru-RU" sz="1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Игровые технологии в среднем и старшем школьном возрасте</a:t>
            </a:r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 подростковом возрасте наблюдается обострение потребности в создании своего Собственного мира, в стремлении к взрослости, бурное развитие воображения, фантазии, появление стихийных групповых игр.</a:t>
            </a:r>
          </a:p>
          <a:p>
            <a:pPr marL="0" indent="0">
              <a:buNone/>
            </a:pPr>
            <a:r>
              <a:rPr lang="ru-RU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Особенностями игры в старшем школьном возрасте является нацеленность на Самоутверждение перед обществом, юмористическая окраска, стремление к розыгрышу, ориентация на речевую деятельность.</a:t>
            </a:r>
          </a:p>
          <a:p>
            <a:endParaRPr lang="ru-RU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82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2106" y="0"/>
            <a:ext cx="11507788" cy="1493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учебном процессе применяются различные модификации деловых игр: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имитационные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операционные, ролевые игры, деловой театр, </a:t>
            </a:r>
            <a:r>
              <a:rPr lang="ru-RU" sz="24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психодрамма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социодрама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5" name="Рисунок 4" descr="C:\Users\User\Desktop\оля\IMG_20171004_15534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5787" y="931026"/>
            <a:ext cx="5940425" cy="58022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4339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0"/>
            <a:ext cx="10664369" cy="6858000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33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3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Азаров Ю.П.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и труд. - М., 1973.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Аникеева И.П.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игрой. - М., 1987.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Боев П.М.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Играем на уроках русского языка. - М., 1989.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Берн Э.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 в которые играют люди. – М., 1988.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Газман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О.С. и др.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школу - с игрой. - М., 1991.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Добринская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Е.И., Соколов Э.В.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Свободное время и развитие личности. - Л., 1983.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Занько С.Ф. и др.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и ученье. - М., 1992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Коваленко В.Г. 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на уроках математики. - М., 1990.</a:t>
            </a:r>
          </a:p>
          <a:p>
            <a:pPr marL="0" indent="0">
              <a:buNone/>
            </a:pP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Кэрролл Л.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Логическая игра. - М., 1991.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Минкин Е.М.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игры к знаниям. - М., 1983.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Никитин Б.П.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Ступеньки творчества, или развивающие игры. - М., 1990.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Пидкасистый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П.И.,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Хайдаров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Ж. С. Технология игры в обучении и развитии.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М.: РИА, 1996.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Самоукина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Н.В.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Организационно-обучающие игры в образовании. - М.: Народное образование, 1996.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ru-RU" sz="3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Спиваковский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А.С.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- это серьезно. - М., 1981.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r>
              <a:rPr lang="ru-RU" sz="3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Удовольствие - в игре. - М. •                  ,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Хейзинга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тени завтрашнего дня.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М., 1992.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ru-RU" sz="3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Шмаков С.А.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учащихся - феномен культуры. - М., 1994</a:t>
            </a:r>
            <a:r>
              <a:rPr lang="ru-RU" sz="33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3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 </a:t>
            </a:r>
            <a:r>
              <a:rPr lang="ru-RU" sz="33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Эльконин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Д.Б.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Психология игры. - М., 1979.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19.</a:t>
            </a:r>
            <a:r>
              <a:rPr lang="ru-RU" sz="33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Яновская М.Г. </a:t>
            </a:r>
            <a:r>
              <a:rPr lang="ru-RU" sz="33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игра в воспитании младшего школьника. - М., 1974.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440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98179" y="1525826"/>
            <a:ext cx="10195642" cy="380634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активности ребенка в процессе обучения был и остается одним из основных в дидактике. Под этим понятием подразумевается таков качество деятельности, которое характеризуется высоким уровнем мотивации, осознанной потребностью в усвоении знаний и умений, результативностью и соответствием социальным нормам.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таким технологиям можно отнести игровые </a:t>
            </a:r>
            <a:r>
              <a:rPr lang="ru-RU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2760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150312"/>
            <a:ext cx="5315755" cy="566176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вид деятельности в условиях ситуаций, направленных на воссоздание и усвоение общественною опыта, в котором складывается и совершенствуется самоуправление поведением.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:\Users\User\Desktop\оля\IMG_20170915_16214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002" y="349135"/>
            <a:ext cx="5486198" cy="6508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4680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5344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выполняет такие функции: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развлекательную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(это основная функция игры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развлечь, доставить удовольствие, воодушевить, пробудить интерес);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коммуникативную: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диалектики общения;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самореализации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игре как полигоне человеческой практики;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игротерапевтическую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преодоление различных трудностей, возникающих в других видах жизнедеятельности;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диагностическую: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отклонений от нормативного поведения, самопознание в процессе игры;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функцию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коррекции: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внесение позитивных изменений в структуру личностных показателей;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межнациональной коммуникации: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единых для всех людей социально-культурных ценностей;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социализации: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в систему общественных отношений, усвоение норм человеческого общежития.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644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0350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Большинству игр присущи четыре главные черты (по </a:t>
            </a:r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С.А.Шмакову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):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свободная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деятельность,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предпринимаемая лишь по желанию ребенка, ради удовольствия от самого процесса деятельности, а не только опт результата (процедурное удовольствие);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творческий,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значительной мере импровизационный, очень активный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этой деятельности (поле творчества»);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эмоциональная приподнятость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деятельности, соперничество, состязательность, конкуренция, аттракция и т.п. (чувственная природа игры, «эмоциональное напряжение»);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прямых или косвенных </a:t>
            </a:r>
            <a:r>
              <a:rPr lang="ru-RU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правил,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отражающих содержание игры, логическую и временную последовательность ее развития.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6071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3379" y="0"/>
            <a:ext cx="11014098" cy="2531224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деятельности обеспечивается ее добровольностью, возможностями выбора и элементами 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соревновательности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удовлетворения потребности в самоутверждении, самореализации.</a:t>
            </a:r>
          </a:p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821682611"/>
              </p:ext>
            </p:extLst>
          </p:nvPr>
        </p:nvGraphicFramePr>
        <p:xfrm>
          <a:off x="2326981" y="1439333"/>
          <a:ext cx="692689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7666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364" y="379843"/>
            <a:ext cx="1160327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4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</a:t>
            </a:r>
            <a:r>
              <a:rPr lang="ru-RU" sz="4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игры как </a:t>
            </a:r>
            <a:r>
              <a:rPr lang="ru-RU" sz="4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процесса:</a:t>
            </a:r>
          </a:p>
          <a:p>
            <a:pPr algn="ctr">
              <a:spcAft>
                <a:spcPts val="0"/>
              </a:spcAft>
            </a:pPr>
            <a:r>
              <a:rPr lang="ru-RU" sz="44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44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3021619"/>
              </p:ext>
            </p:extLst>
          </p:nvPr>
        </p:nvGraphicFramePr>
        <p:xfrm>
          <a:off x="684212" y="1327759"/>
          <a:ext cx="10476477" cy="49079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5510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2317315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Значение игры невозможно исчерпать и оценить развлекательно-</a:t>
            </a:r>
            <a:r>
              <a:rPr lang="ru-RU" sz="2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рекреактивными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возможностями. В том и состоит ее феномен, что, являясь развлечением, отдыхом, она способна перерасти в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обучение,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творчество, в терапию, в модель типа человеческих отношений и проявлений в труде.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2279736" y="1828799"/>
            <a:ext cx="8045886" cy="4856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0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43010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95261204"/>
              </p:ext>
            </p:extLst>
          </p:nvPr>
        </p:nvGraphicFramePr>
        <p:xfrm>
          <a:off x="616559" y="155994"/>
          <a:ext cx="11308219" cy="633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Овал 6"/>
          <p:cNvSpPr/>
          <p:nvPr/>
        </p:nvSpPr>
        <p:spPr>
          <a:xfrm>
            <a:off x="8292230" y="0"/>
            <a:ext cx="2981195" cy="288411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ru-RU" dirty="0" smtClean="0"/>
              <a:t>как </a:t>
            </a:r>
            <a:r>
              <a:rPr lang="ru-RU" dirty="0"/>
              <a:t>технологии внеклассной работы (игры типа «Зарница», «Орленок», КТД и др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574521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111</TotalTime>
  <Words>1549</Words>
  <Application>Microsoft Office PowerPoint</Application>
  <PresentationFormat>Широкоэкранный</PresentationFormat>
  <Paragraphs>111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Century Gothic</vt:lpstr>
      <vt:lpstr>Times New Roman</vt:lpstr>
      <vt:lpstr>Wingdings 3</vt:lpstr>
      <vt:lpstr>Сектор</vt:lpstr>
      <vt:lpstr>      Игровые технологии в детском саду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</dc:title>
  <dc:creator>Катя</dc:creator>
  <cp:lastModifiedBy>User</cp:lastModifiedBy>
  <cp:revision>19</cp:revision>
  <dcterms:created xsi:type="dcterms:W3CDTF">2017-06-16T10:21:39Z</dcterms:created>
  <dcterms:modified xsi:type="dcterms:W3CDTF">2018-04-02T06:20:05Z</dcterms:modified>
</cp:coreProperties>
</file>