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6" r:id="rId2"/>
    <p:sldId id="258" r:id="rId3"/>
    <p:sldId id="260" r:id="rId4"/>
    <p:sldId id="261" r:id="rId5"/>
    <p:sldId id="262" r:id="rId6"/>
    <p:sldId id="257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4" d="100"/>
          <a:sy n="94" d="100"/>
        </p:scale>
        <p:origin x="-882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B3D86B-671C-4956-897B-86EC8B0F7E3C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B67DF-C12E-40BC-8AE0-C32AA833E9A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1960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CB67DF-C12E-40BC-8AE0-C32AA833E9A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0266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4.jpeg"/><Relationship Id="rId7" Type="http://schemas.openxmlformats.org/officeDocument/2006/relationships/image" Target="../media/image17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6.jpeg"/><Relationship Id="rId10" Type="http://schemas.openxmlformats.org/officeDocument/2006/relationships/image" Target="../media/image19.png"/><Relationship Id="rId4" Type="http://schemas.openxmlformats.org/officeDocument/2006/relationships/image" Target="../media/image15.jpeg"/><Relationship Id="rId9" Type="http://schemas.microsoft.com/office/2007/relationships/hdphoto" Target="../media/hdphoto1.wdp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6.png"/><Relationship Id="rId7" Type="http://schemas.openxmlformats.org/officeDocument/2006/relationships/image" Target="../media/image4.png"/><Relationship Id="rId12" Type="http://schemas.openxmlformats.org/officeDocument/2006/relationships/image" Target="../media/image2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1.png"/><Relationship Id="rId11" Type="http://schemas.openxmlformats.org/officeDocument/2006/relationships/image" Target="../media/image24.jpe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20.png"/><Relationship Id="rId9" Type="http://schemas.openxmlformats.org/officeDocument/2006/relationships/image" Target="../media/image23.png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14.jpeg"/><Relationship Id="rId7" Type="http://schemas.openxmlformats.org/officeDocument/2006/relationships/image" Target="../media/image29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28.png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9" Type="http://schemas.openxmlformats.org/officeDocument/2006/relationships/image" Target="../media/image31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4499572"/>
            <a:ext cx="9144000" cy="2430856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Picture 4" descr="http://cs624823.vk.me/v624823283/16c8e/Zyg1q92x4uI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75687" cy="398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510" y="-18107"/>
            <a:ext cx="3909438" cy="38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2947721"/>
            <a:ext cx="5475687" cy="1551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4562" y="2947721"/>
            <a:ext cx="3909438" cy="1542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4191754"/>
            <a:ext cx="5998259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flipH="1">
            <a:off x="5721788" y="4191754"/>
            <a:ext cx="3413159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6" name="Группа 15"/>
          <p:cNvGrpSpPr/>
          <p:nvPr userDrawn="1"/>
        </p:nvGrpSpPr>
        <p:grpSpPr>
          <a:xfrm>
            <a:off x="6063794" y="3448208"/>
            <a:ext cx="2431453" cy="2368236"/>
            <a:chOff x="5973555" y="3473888"/>
            <a:chExt cx="2431453" cy="2368236"/>
          </a:xfrm>
        </p:grpSpPr>
        <p:pic>
          <p:nvPicPr>
            <p:cNvPr id="17" name="Picture 8" descr="http://www.ailona.ru/_ph/108/2/230660864.png"/>
            <p:cNvPicPr>
              <a:picLocks noChangeAspect="1" noChangeArrowheads="1"/>
            </p:cNvPicPr>
            <p:nvPr/>
          </p:nvPicPr>
          <p:blipFill>
            <a:blip r:embed="rId8" cstate="screen">
              <a:duotone>
                <a:schemeClr val="accent3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colorTemperature colorTemp="4424"/>
                      </a14:imgEffect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084869">
              <a:off x="5973555" y="3473888"/>
              <a:ext cx="2431453" cy="23682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http://img0.liveinternet.ru/images/attach/c/1/60/917/60917937_1277756403_04_025.png"/>
            <p:cNvPicPr>
              <a:picLocks noChangeAspect="1" noChangeArrowheads="1"/>
            </p:cNvPicPr>
            <p:nvPr/>
          </p:nvPicPr>
          <p:blipFill>
            <a:blip r:embed="rId10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795456" y="4105747"/>
              <a:ext cx="873794" cy="87379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1094568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  <p:grpSp>
        <p:nvGrpSpPr>
          <p:cNvPr id="18" name="Группа 17"/>
          <p:cNvGrpSpPr/>
          <p:nvPr userDrawn="1"/>
        </p:nvGrpSpPr>
        <p:grpSpPr>
          <a:xfrm>
            <a:off x="462197" y="6311899"/>
            <a:ext cx="8241535" cy="624690"/>
            <a:chOff x="459691" y="-36913"/>
            <a:chExt cx="8142440" cy="624690"/>
          </a:xfrm>
        </p:grpSpPr>
        <p:pic>
          <p:nvPicPr>
            <p:cNvPr id="19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6392332" y="-36913"/>
              <a:ext cx="220979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459691" y="-36912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4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957308" y="5312028"/>
            <a:ext cx="2467255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1" name="Группа 20"/>
          <p:cNvGrpSpPr/>
          <p:nvPr userDrawn="1"/>
        </p:nvGrpSpPr>
        <p:grpSpPr>
          <a:xfrm>
            <a:off x="8578848" y="0"/>
            <a:ext cx="634118" cy="6858000"/>
            <a:chOff x="8545905" y="-1"/>
            <a:chExt cx="634118" cy="6890657"/>
          </a:xfrm>
        </p:grpSpPr>
        <p:pic>
          <p:nvPicPr>
            <p:cNvPr id="12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5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5868549" y="2686784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6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7606958" y="5327020"/>
              <a:ext cx="2502583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1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722808" y="2686785"/>
            <a:ext cx="5998259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Группа 16"/>
          <p:cNvGrpSpPr/>
          <p:nvPr userDrawn="1"/>
        </p:nvGrpSpPr>
        <p:grpSpPr>
          <a:xfrm>
            <a:off x="459690" y="-36913"/>
            <a:ext cx="8244041" cy="624690"/>
            <a:chOff x="459691" y="-36913"/>
            <a:chExt cx="8142440" cy="624690"/>
          </a:xfrm>
        </p:grpSpPr>
        <p:pic>
          <p:nvPicPr>
            <p:cNvPr id="14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6392332" y="-36913"/>
              <a:ext cx="220979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3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459691" y="-36912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6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27421" y="-36914"/>
            <a:ext cx="2194784" cy="3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473989" y="-35854"/>
            <a:ext cx="2288548" cy="399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75"/>
          <a:stretch/>
        </p:blipFill>
        <p:spPr bwMode="auto">
          <a:xfrm rot="10800000" flipH="1" flipV="1">
            <a:off x="146649" y="6481900"/>
            <a:ext cx="2098554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6787002" y="-41841"/>
            <a:ext cx="2194784" cy="3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75"/>
          <a:stretch/>
        </p:blipFill>
        <p:spPr bwMode="auto">
          <a:xfrm rot="10800000" flipH="1" flipV="1">
            <a:off x="6835117" y="6469352"/>
            <a:ext cx="2098554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Прямоугольник 21"/>
          <p:cNvSpPr/>
          <p:nvPr userDrawn="1"/>
        </p:nvSpPr>
        <p:spPr>
          <a:xfrm>
            <a:off x="346670" y="334461"/>
            <a:ext cx="8415867" cy="61760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098" name="Picture 2" descr="http://www.psdgraphics.com/file/blank-sticky-note.jpg"/>
          <p:cNvPicPr>
            <a:picLocks noChangeAspect="1" noChangeArrowheads="1"/>
          </p:cNvPicPr>
          <p:nvPr userDrawn="1"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216435" y="353552"/>
            <a:ext cx="7032764" cy="5958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4" descr="http://img0.liveinternet.ru/images/attach/c/1/60/917/60917937_1277756403_04_025.png"/>
          <p:cNvPicPr>
            <a:picLocks noChangeAspect="1" noChangeArrowheads="1"/>
          </p:cNvPicPr>
          <p:nvPr/>
        </p:nvPicPr>
        <p:blipFill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309546">
            <a:off x="6742181" y="426203"/>
            <a:ext cx="756798" cy="670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095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9" name="Picture 4" descr="http://cs624823.vk.me/v624823283/16c8e/Zyg1q92x4uI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75687" cy="398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510" y="-18107"/>
            <a:ext cx="3909438" cy="38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le 1"/>
          <p:cNvSpPr txBox="1">
            <a:spLocks/>
          </p:cNvSpPr>
          <p:nvPr userDrawn="1"/>
        </p:nvSpPr>
        <p:spPr>
          <a:xfrm>
            <a:off x="685800" y="4069408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2" name="Picture 4" descr="http://cs624823.vk.me/v624823283/16c8e/Zyg1q92x4uI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47045"/>
            <a:ext cx="5475687" cy="391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510" y="2928938"/>
            <a:ext cx="3909438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745777" y="2944528"/>
            <a:ext cx="5998259" cy="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848859" y="71752"/>
            <a:ext cx="5998259" cy="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6200000" flipH="1">
            <a:off x="5804088" y="3076201"/>
            <a:ext cx="5998259" cy="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273"/>
          <a:stretch/>
        </p:blipFill>
        <p:spPr bwMode="auto">
          <a:xfrm rot="16200000" flipH="1">
            <a:off x="8144367" y="5868809"/>
            <a:ext cx="1352040" cy="44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5273"/>
          <a:stretch/>
        </p:blipFill>
        <p:spPr bwMode="auto">
          <a:xfrm rot="5400000">
            <a:off x="-435694" y="5756539"/>
            <a:ext cx="1352040" cy="4416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 flipV="1">
            <a:off x="2818480" y="6416616"/>
            <a:ext cx="5998259" cy="38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240326" y="60910"/>
            <a:ext cx="2895274" cy="3809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9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905"/>
          <a:stretch/>
        </p:blipFill>
        <p:spPr bwMode="auto">
          <a:xfrm rot="10800000" flipV="1">
            <a:off x="276412" y="6415643"/>
            <a:ext cx="3422976" cy="42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Прямоугольник 13"/>
          <p:cNvSpPr/>
          <p:nvPr userDrawn="1"/>
        </p:nvSpPr>
        <p:spPr>
          <a:xfrm>
            <a:off x="353683" y="353683"/>
            <a:ext cx="8358997" cy="618744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25751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3415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Text Placeholder 2"/>
          <p:cNvSpPr>
            <a:spLocks noGrp="1"/>
          </p:cNvSpPr>
          <p:nvPr>
            <p:ph type="body" idx="13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9AD9A7-731F-401C-9609-99A2DAAEEC4F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F74F20-3F44-4228-95BE-A834769DC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Title 1"/>
          <p:cNvSpPr txBox="1">
            <a:spLocks/>
          </p:cNvSpPr>
          <p:nvPr userDrawn="1"/>
        </p:nvSpPr>
        <p:spPr>
          <a:xfrm>
            <a:off x="685800" y="1122363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3" name="Picture 4" descr="http://cs624823.vk.me/v624823283/16c8e/Zyg1q92x4uI.jpg"/>
          <p:cNvPicPr>
            <a:picLocks noChangeAspect="1" noChangeArrowheads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475687" cy="39827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510" y="-18107"/>
            <a:ext cx="3909438" cy="3816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/>
          <p:cNvSpPr txBox="1">
            <a:spLocks/>
          </p:cNvSpPr>
          <p:nvPr userDrawn="1"/>
        </p:nvSpPr>
        <p:spPr>
          <a:xfrm>
            <a:off x="685800" y="4069408"/>
            <a:ext cx="77724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pic>
        <p:nvPicPr>
          <p:cNvPr id="16" name="Picture 4" descr="http://cs624823.vk.me/v624823283/16c8e/Zyg1q92x4uI.jpg"/>
          <p:cNvPicPr>
            <a:picLocks noChangeAspect="1" noChangeArrowheads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947045"/>
            <a:ext cx="5475687" cy="3910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://cs624823.vk.me/v624823283/16c8e/Zyg1q92x4uI.jpg"/>
          <p:cNvPicPr>
            <a:picLocks noChangeAspect="1" noChangeArrowheads="1"/>
          </p:cNvPicPr>
          <p:nvPr userDrawn="1"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25510" y="2928938"/>
            <a:ext cx="3909438" cy="39290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Прямоугольник 17"/>
          <p:cNvSpPr/>
          <p:nvPr userDrawn="1"/>
        </p:nvSpPr>
        <p:spPr>
          <a:xfrm>
            <a:off x="353683" y="284672"/>
            <a:ext cx="8436634" cy="6305909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9552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13" Type="http://schemas.openxmlformats.org/officeDocument/2006/relationships/image" Target="../media/image7.png"/><Relationship Id="rId18" Type="http://schemas.openxmlformats.org/officeDocument/2006/relationships/image" Target="../media/image1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12" Type="http://schemas.openxmlformats.org/officeDocument/2006/relationships/image" Target="../media/image6.png"/><Relationship Id="rId17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11" Type="http://schemas.openxmlformats.org/officeDocument/2006/relationships/image" Target="../media/image5.pn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9.png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Relationship Id="rId14" Type="http://schemas.openxmlformats.org/officeDocument/2006/relationships/image" Target="../media/image8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9AD9A7-731F-401C-9609-99A2DAAEEC4F}" type="datetimeFigureOut">
              <a:rPr lang="ru-RU" smtClean="0"/>
              <a:t>02.04.2018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F74F20-3F44-4228-95BE-A834769DC68F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1"/>
          <p:cNvSpPr txBox="1">
            <a:spLocks/>
          </p:cNvSpPr>
          <p:nvPr userDrawn="1"/>
        </p:nvSpPr>
        <p:spPr>
          <a:xfrm>
            <a:off x="629841" y="365126"/>
            <a:ext cx="7886700" cy="132556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2"/>
          <p:cNvSpPr txBox="1">
            <a:spLocks/>
          </p:cNvSpPr>
          <p:nvPr userDrawn="1"/>
        </p:nvSpPr>
        <p:spPr>
          <a:xfrm>
            <a:off x="629842" y="1681163"/>
            <a:ext cx="3868340" cy="823912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Образец текста</a:t>
            </a:r>
          </a:p>
        </p:txBody>
      </p:sp>
      <p:sp>
        <p:nvSpPr>
          <p:cNvPr id="9" name="Content Placeholder 3"/>
          <p:cNvSpPr txBox="1">
            <a:spLocks/>
          </p:cNvSpPr>
          <p:nvPr userDrawn="1"/>
        </p:nvSpPr>
        <p:spPr>
          <a:xfrm>
            <a:off x="629842" y="2505075"/>
            <a:ext cx="3868340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Text Placeholder 4"/>
          <p:cNvSpPr txBox="1">
            <a:spLocks/>
          </p:cNvSpPr>
          <p:nvPr userDrawn="1"/>
        </p:nvSpPr>
        <p:spPr>
          <a:xfrm>
            <a:off x="4629150" y="1681163"/>
            <a:ext cx="3887391" cy="823912"/>
          </a:xfrm>
          <a:prstGeom prst="rect">
            <a:avLst/>
          </a:prstGeom>
        </p:spPr>
        <p:txBody>
          <a:bodyPr anchor="b"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Образец текста</a:t>
            </a:r>
          </a:p>
        </p:txBody>
      </p:sp>
      <p:sp>
        <p:nvSpPr>
          <p:cNvPr id="11" name="Content Placeholder 5"/>
          <p:cNvSpPr txBox="1">
            <a:spLocks/>
          </p:cNvSpPr>
          <p:nvPr userDrawn="1"/>
        </p:nvSpPr>
        <p:spPr>
          <a:xfrm>
            <a:off x="4629150" y="2505075"/>
            <a:ext cx="3887391" cy="3684588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6"/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9AD9A7-731F-401C-9609-99A2DAAEEC4F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3" name="Slide Number Placeholder 8"/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F74F20-3F44-4228-95BE-A834769DC68F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4" name="Title 1"/>
          <p:cNvSpPr txBox="1">
            <a:spLocks/>
          </p:cNvSpPr>
          <p:nvPr userDrawn="1"/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5" name="Date Placeholder 3"/>
          <p:cNvSpPr txBox="1">
            <a:spLocks/>
          </p:cNvSpPr>
          <p:nvPr userDrawn="1"/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D9AD9A7-731F-401C-9609-99A2DAAEEC4F}" type="datetimeFigureOut">
              <a:rPr lang="ru-RU" smtClean="0"/>
              <a:pPr/>
              <a:t>02.04.2018</a:t>
            </a:fld>
            <a:endParaRPr lang="ru-RU"/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ru-RU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8DF74F20-3F44-4228-95BE-A834769DC68F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17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833999" y="5223128"/>
            <a:ext cx="2289455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Группа 17"/>
          <p:cNvGrpSpPr/>
          <p:nvPr userDrawn="1"/>
        </p:nvGrpSpPr>
        <p:grpSpPr>
          <a:xfrm>
            <a:off x="8565713" y="-6538"/>
            <a:ext cx="634119" cy="6712141"/>
            <a:chOff x="8545904" y="-1"/>
            <a:chExt cx="634119" cy="6744103"/>
          </a:xfrm>
        </p:grpSpPr>
        <p:pic>
          <p:nvPicPr>
            <p:cNvPr id="19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8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5868549" y="2686784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9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5400000">
              <a:off x="7680234" y="5253743"/>
              <a:ext cx="235602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1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0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-2686942" y="2686785"/>
            <a:ext cx="5998259" cy="6246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Группа 21"/>
          <p:cNvGrpSpPr/>
          <p:nvPr userDrawn="1"/>
        </p:nvGrpSpPr>
        <p:grpSpPr>
          <a:xfrm>
            <a:off x="682024" y="-20037"/>
            <a:ext cx="8244040" cy="624690"/>
            <a:chOff x="459691" y="-36913"/>
            <a:chExt cx="8142439" cy="624690"/>
          </a:xfrm>
        </p:grpSpPr>
        <p:pic>
          <p:nvPicPr>
            <p:cNvPr id="23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11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6392331" y="-36913"/>
              <a:ext cx="2209799" cy="3794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4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1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459691" y="-36912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5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3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40398" y="-6539"/>
            <a:ext cx="2189658" cy="385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Группа 30"/>
          <p:cNvGrpSpPr/>
          <p:nvPr userDrawn="1"/>
        </p:nvGrpSpPr>
        <p:grpSpPr>
          <a:xfrm>
            <a:off x="451232" y="6293010"/>
            <a:ext cx="8241535" cy="624690"/>
            <a:chOff x="459691" y="-36913"/>
            <a:chExt cx="8142440" cy="624690"/>
          </a:xfrm>
        </p:grpSpPr>
        <p:pic>
          <p:nvPicPr>
            <p:cNvPr id="32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14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6392332" y="-36913"/>
              <a:ext cx="220979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3" name="Picture 6" descr="http://papus666.narod.ru/clipart/t/tesm/prosh63.png"/>
            <p:cNvPicPr>
              <a:picLocks noChangeAspect="1" noChangeArrowheads="1"/>
            </p:cNvPicPr>
            <p:nvPr userDrawn="1"/>
          </p:nvPicPr>
          <p:blipFill rotWithShape="1">
            <a:blip r:embed="rId12" cstate="screen">
              <a:grayscl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 bwMode="auto">
            <a:xfrm rot="10800000">
              <a:off x="459691" y="-36912"/>
              <a:ext cx="5998259" cy="62468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9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5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75"/>
          <a:stretch/>
        </p:blipFill>
        <p:spPr bwMode="auto">
          <a:xfrm rot="10800000" flipH="1" flipV="1">
            <a:off x="183606" y="6459671"/>
            <a:ext cx="2083354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6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3075"/>
          <a:stretch/>
        </p:blipFill>
        <p:spPr bwMode="auto">
          <a:xfrm rot="10800000" flipH="1" flipV="1">
            <a:off x="6827510" y="6466034"/>
            <a:ext cx="2098554" cy="411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Прямоугольник 29"/>
          <p:cNvSpPr/>
          <p:nvPr userDrawn="1"/>
        </p:nvSpPr>
        <p:spPr>
          <a:xfrm>
            <a:off x="347133" y="334461"/>
            <a:ext cx="8415404" cy="61760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4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8575822" y="6231176"/>
            <a:ext cx="986606" cy="24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7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 flipV="1">
            <a:off x="-437134" y="6243420"/>
            <a:ext cx="986606" cy="242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6" descr="http://papus666.narod.ru/clipart/t/tesm/prosh63.png"/>
          <p:cNvPicPr>
            <a:picLocks noChangeAspect="1" noChangeArrowheads="1"/>
          </p:cNvPicPr>
          <p:nvPr userDrawn="1"/>
        </p:nvPicPr>
        <p:blipFill rotWithShape="1">
          <a:blip r:embed="rId18" cstate="screen">
            <a:grayscl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10800000">
            <a:off x="16933" y="6678316"/>
            <a:ext cx="246932" cy="2284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3459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3.jpeg"/><Relationship Id="rId7" Type="http://schemas.openxmlformats.org/officeDocument/2006/relationships/image" Target="../media/image37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4" Type="http://schemas.openxmlformats.org/officeDocument/2006/relationships/image" Target="../media/image34.jpeg"/><Relationship Id="rId9" Type="http://schemas.openxmlformats.org/officeDocument/2006/relationships/image" Target="../media/image3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jpe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Relationship Id="rId9" Type="http://schemas.openxmlformats.org/officeDocument/2006/relationships/image" Target="../media/image52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3"/>
          <p:cNvSpPr txBox="1">
            <a:spLocks/>
          </p:cNvSpPr>
          <p:nvPr/>
        </p:nvSpPr>
        <p:spPr>
          <a:xfrm>
            <a:off x="619595" y="622848"/>
            <a:ext cx="7886700" cy="10895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fontAlgn="base">
              <a:spcAft>
                <a:spcPct val="0"/>
              </a:spcAft>
              <a:defRPr/>
            </a:pPr>
            <a:r>
              <a:rPr lang="ru-RU" sz="7200" b="1" dirty="0" smtClean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bg1">
                    <a:lumMod val="9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Куклы</a:t>
            </a:r>
            <a:r>
              <a:rPr lang="ru-RU" sz="6000" b="1" dirty="0" smtClean="0">
                <a:ln w="19050">
                  <a:solidFill>
                    <a:prstClr val="white"/>
                  </a:solidFill>
                  <a:prstDash val="solid"/>
                </a:ln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  <a:cs typeface="Arial" charset="0"/>
              </a:rPr>
              <a:t> </a:t>
            </a:r>
            <a:endParaRPr lang="ru-RU" sz="6000" b="1" dirty="0">
              <a:ln w="19050">
                <a:solidFill>
                  <a:prstClr val="white"/>
                </a:solidFill>
                <a:prstDash val="solid"/>
              </a:ln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Monotype Corsiva" pitchFamily="66" charset="0"/>
              <a:cs typeface="Arial" charset="0"/>
            </a:endParaRPr>
          </a:p>
        </p:txBody>
      </p:sp>
      <p:sp>
        <p:nvSpPr>
          <p:cNvPr id="6" name="Объект 4"/>
          <p:cNvSpPr txBox="1">
            <a:spLocks/>
          </p:cNvSpPr>
          <p:nvPr/>
        </p:nvSpPr>
        <p:spPr>
          <a:xfrm>
            <a:off x="619595" y="4891206"/>
            <a:ext cx="7886700" cy="2086725"/>
          </a:xfrm>
          <a:prstGeom prst="rect">
            <a:avLst/>
          </a:prstGeom>
        </p:spPr>
        <p:txBody>
          <a:bodyPr wrap="square">
            <a:sp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Выполнила: </a:t>
            </a: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ученица 5 класса МАОУ СОШ №65 г. Улан-Удэ им. Г. С. Асеева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/>
            </a:pPr>
            <a:r>
              <a:rPr lang="ru-RU" sz="36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Никольская Милена</a:t>
            </a:r>
            <a:endParaRPr lang="ru-RU" sz="36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 descr="C:\Users\Наташа\Desktop\лиза олимпиада\CAM0172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99934" y="2044538"/>
            <a:ext cx="1054735" cy="18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Наташа\Desktop\лиза олимпиада\CAM0172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9538" y="178851"/>
            <a:ext cx="1284301" cy="134397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Наташа\Desktop\лиза олимпиада\CAM01719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15199" y="1364663"/>
            <a:ext cx="1085751" cy="14020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C:\Users\Наташа\Desktop\лиза олимпиада\CAM01721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631108" y="2749631"/>
            <a:ext cx="1369059" cy="10869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Рисунок 11" descr="C:\Users\Наташа\Desktop\лиза олимпиада\CAM01722.jpg"/>
          <p:cNvPicPr/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781094" y="3141261"/>
            <a:ext cx="1192528" cy="1036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C:\Users\Наташа\Desktop\лиза олимпиада\CAM01718.jpg"/>
          <p:cNvPicPr/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3335" y="289659"/>
            <a:ext cx="1273810" cy="16979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27" name="Picture 3" descr="C:\Users\Наташа\Desktop\лиза олимпиада\CAM01733.jpg"/>
          <p:cNvPicPr>
            <a:picLocks noChangeAspect="1" noChangeArrowheads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14720" y="2841278"/>
            <a:ext cx="812800" cy="141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Наташа\Desktop\лиза олимпиада\CAM01734 - копия.jpg"/>
          <p:cNvPicPr>
            <a:picLocks noChangeAspect="1" noChangeArrowheads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201104" y="1933592"/>
            <a:ext cx="939855" cy="2322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7557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5600" y="34544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Мир разнообразных кукол</a:t>
            </a:r>
            <a:endParaRPr lang="ru-RU" dirty="0"/>
          </a:p>
          <a:p>
            <a:r>
              <a:rPr lang="ru-RU" b="1" dirty="0"/>
              <a:t>Древние куклы</a:t>
            </a:r>
            <a:endParaRPr lang="ru-RU" dirty="0"/>
          </a:p>
          <a:p>
            <a:r>
              <a:rPr lang="ru-RU" dirty="0"/>
              <a:t>К</a:t>
            </a:r>
            <a:r>
              <a:rPr lang="ru-RU" dirty="0" smtClean="0"/>
              <a:t>укла </a:t>
            </a:r>
            <a:r>
              <a:rPr lang="ru-RU" dirty="0"/>
              <a:t>– это детская игрушка в виде фигурки человека.</a:t>
            </a:r>
          </a:p>
          <a:p>
            <a:endParaRPr lang="ru-RU" dirty="0"/>
          </a:p>
        </p:txBody>
      </p:sp>
      <p:pic>
        <p:nvPicPr>
          <p:cNvPr id="3074" name="Picture 2" descr="http://nordicdreams.net.ru/wp-content/uploads/2015/10/0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58242" y="1717693"/>
            <a:ext cx="2509993" cy="3027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s://kulturologia.ru/files/u21941/kukla-0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61760" y="643893"/>
            <a:ext cx="1762000" cy="2587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s://s1.babiki.ru/uploads/images/01/74/27/2016/11/26/c8cd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6681" y="3765137"/>
            <a:ext cx="2926079" cy="1960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9429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97840" y="457200"/>
            <a:ext cx="819912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 Фарфоровые куклы</a:t>
            </a:r>
            <a:endParaRPr lang="ru-RU" dirty="0"/>
          </a:p>
          <a:p>
            <a:r>
              <a:rPr lang="ru-RU" dirty="0"/>
              <a:t>В 19 веке куклы были очень ценными и ими просто любовались. Эти куклы не были простыми детскими игрушками. </a:t>
            </a:r>
          </a:p>
        </p:txBody>
      </p:sp>
      <p:pic>
        <p:nvPicPr>
          <p:cNvPr id="2050" name="Picture 2" descr="http://img-fotki.yandex.ru/get/9808/116075328.8e/0_fdffc_831e55b5_X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8760" y="1311591"/>
            <a:ext cx="6842760" cy="51320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0723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02614" y="467360"/>
            <a:ext cx="81381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/>
              <a:t>К</a:t>
            </a:r>
            <a:r>
              <a:rPr lang="ru-RU" b="1" dirty="0" smtClean="0"/>
              <a:t>уклы-обереги</a:t>
            </a:r>
            <a:endParaRPr lang="ru-RU" dirty="0"/>
          </a:p>
          <a:p>
            <a:r>
              <a:rPr lang="ru-RU" dirty="0" smtClean="0"/>
              <a:t>Традиционной </a:t>
            </a:r>
            <a:r>
              <a:rPr lang="ru-RU" dirty="0"/>
              <a:t>игрушкой в быту русской </a:t>
            </a:r>
            <a:r>
              <a:rPr lang="ru-RU" dirty="0" smtClean="0"/>
              <a:t>деревни </a:t>
            </a:r>
            <a:r>
              <a:rPr lang="ru-RU" dirty="0"/>
              <a:t>с </a:t>
            </a:r>
            <a:r>
              <a:rPr lang="ru-RU" dirty="0" smtClean="0"/>
              <a:t>давних</a:t>
            </a:r>
          </a:p>
          <a:p>
            <a:r>
              <a:rPr lang="ru-RU" dirty="0" smtClean="0"/>
              <a:t> </a:t>
            </a:r>
            <a:r>
              <a:rPr lang="ru-RU" dirty="0"/>
              <a:t>времен была тряпичная кукла.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028" name="Picture 4" descr="http://palata-npr.ru/assets/images/news/all_2/3c6d6a8ae9a3a1e69810d81b03wl--kukly-igrushki-kukla-obereg-arhangelogorodskay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3440" y="1943892"/>
            <a:ext cx="4889157" cy="33930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371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18160" y="538480"/>
            <a:ext cx="8158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крестьянской семье кукол - оберегов было много, и все </a:t>
            </a:r>
            <a:endParaRPr lang="ru-RU" dirty="0" smtClean="0"/>
          </a:p>
          <a:p>
            <a:r>
              <a:rPr lang="ru-RU" dirty="0" smtClean="0"/>
              <a:t>имели свое </a:t>
            </a:r>
            <a:r>
              <a:rPr lang="ru-RU" dirty="0"/>
              <a:t>место. </a:t>
            </a:r>
          </a:p>
        </p:txBody>
      </p:sp>
      <p:pic>
        <p:nvPicPr>
          <p:cNvPr id="4098" name="Picture 2" descr="http://img4.postila.ru/storage/4768000/4758215/6f9f47d86a2442e62e3bc7d34d6d9a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6084" y="1561516"/>
            <a:ext cx="1806429" cy="195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img1.liveinternet.ru/images/attach/d/1/130/219/130219713_5290943_VINI7863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18056" y="954791"/>
            <a:ext cx="1431269" cy="25636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2" name="Picture 6" descr="https://cs1.livemaster.ru/storage/0f/29/19c48b060604c4f46f85dd1eefci--kukly-igrushki-kukolka-angel.jpg"/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37940" y="1184810"/>
            <a:ext cx="1640037" cy="1355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http://kuklastadt.ru/web/files/global/lihomanki/DSC0038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61762" y="2804409"/>
            <a:ext cx="3189838" cy="19936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8" name="Picture 12" descr="https://sueveriya.ru/wp-content/uploads/2017/10/kukla-kolokolchik-na-shnurochkah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23806" y="4289143"/>
            <a:ext cx="1728707" cy="18555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2" name="Picture 16" descr="https://ds02.infourok.ru/uploads/ex/0cfa/0007d529-ea84c90a/hello_html_m714848c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9000" y="4798059"/>
            <a:ext cx="1168400" cy="15578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4" name="Picture 18" descr="https://cs1.livemaster.ru/storage/08/1b/5dd7258fb204f1fbfa65a930d53s--kukly-igrushki-krupenichka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5226" y="4162251"/>
            <a:ext cx="1196349" cy="172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6" name="Picture 20" descr="http://content.podarki.ru/goods-images/80401a88-e403-4271-9d7f-df7fab556446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32001" y="4525601"/>
            <a:ext cx="1306847" cy="1830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304273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rot="21330276">
            <a:off x="1884681" y="1087120"/>
            <a:ext cx="47447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a_SignboardTitulGrd" panose="04090404090802020404" pitchFamily="82" charset="-52"/>
              </a:rPr>
              <a:t>Технология изготовления различных кукол</a:t>
            </a:r>
            <a:endParaRPr lang="ru-RU" sz="2400" dirty="0">
              <a:latin typeface="a_SignboardTitulGrd" panose="04090404090802020404" pitchFamily="82" charset="-52"/>
            </a:endParaRPr>
          </a:p>
        </p:txBody>
      </p:sp>
      <p:sp>
        <p:nvSpPr>
          <p:cNvPr id="3" name="TextBox 2"/>
          <p:cNvSpPr txBox="1"/>
          <p:nvPr/>
        </p:nvSpPr>
        <p:spPr>
          <a:xfrm rot="21266351">
            <a:off x="2346959" y="2367279"/>
            <a:ext cx="482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_MachinaNovaStrMini" panose="04040704020B02020304" pitchFamily="82" charset="-52"/>
              </a:rPr>
              <a:t>Правила техники безопасности</a:t>
            </a:r>
            <a:endParaRPr lang="ru-RU" dirty="0">
              <a:latin typeface="a_MachinaNovaStrMini" panose="04040704020B02020304" pitchFamily="82" charset="-52"/>
            </a:endParaRPr>
          </a:p>
        </p:txBody>
      </p:sp>
      <p:sp>
        <p:nvSpPr>
          <p:cNvPr id="5" name="TextBox 4"/>
          <p:cNvSpPr txBox="1"/>
          <p:nvPr/>
        </p:nvSpPr>
        <p:spPr>
          <a:xfrm rot="21273710">
            <a:off x="2123440" y="3149600"/>
            <a:ext cx="51511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_MachinaNovaStrMini" panose="04040704020B02020304" pitchFamily="82" charset="-52"/>
              </a:rPr>
              <a:t>1. Быть </a:t>
            </a:r>
            <a:r>
              <a:rPr lang="ru-RU" dirty="0">
                <a:latin typeface="a_MachinaNovaStrMini" panose="04040704020B02020304" pitchFamily="82" charset="-52"/>
              </a:rPr>
              <a:t>внимательной</a:t>
            </a:r>
            <a:r>
              <a:rPr lang="ru-RU" i="1" dirty="0">
                <a:latin typeface="a_MachinaNovaStrMini" panose="04040704020B02020304" pitchFamily="82" charset="-52"/>
              </a:rPr>
              <a:t>;</a:t>
            </a:r>
            <a:endParaRPr lang="ru-RU" dirty="0">
              <a:latin typeface="a_MachinaNovaStrMini" panose="04040704020B02020304" pitchFamily="82" charset="-52"/>
            </a:endParaRPr>
          </a:p>
          <a:p>
            <a:r>
              <a:rPr lang="ru-RU" dirty="0">
                <a:latin typeface="a_MachinaNovaStrMini" panose="04040704020B02020304" pitchFamily="82" charset="-52"/>
              </a:rPr>
              <a:t>2</a:t>
            </a:r>
            <a:r>
              <a:rPr lang="ru-RU" dirty="0" smtClean="0">
                <a:latin typeface="a_MachinaNovaStrMini" panose="04040704020B02020304" pitchFamily="82" charset="-52"/>
              </a:rPr>
              <a:t>. </a:t>
            </a:r>
            <a:r>
              <a:rPr lang="ru-RU" dirty="0">
                <a:latin typeface="a_MachinaNovaStrMini" panose="04040704020B02020304" pitchFamily="82" charset="-52"/>
              </a:rPr>
              <a:t>Во время выполнения ручных работ нужно следить за правильной посадкой</a:t>
            </a:r>
            <a:r>
              <a:rPr lang="ru-RU" dirty="0" smtClean="0">
                <a:latin typeface="a_MachinaNovaStrMini" panose="04040704020B02020304" pitchFamily="82" charset="-52"/>
              </a:rPr>
              <a:t>.</a:t>
            </a:r>
          </a:p>
          <a:p>
            <a:r>
              <a:rPr lang="ru-RU" dirty="0" smtClean="0">
                <a:latin typeface="a_MachinaNovaStrMini" panose="04040704020B02020304" pitchFamily="82" charset="-52"/>
              </a:rPr>
              <a:t>3. Следить за чистотой рабочего места.</a:t>
            </a:r>
          </a:p>
          <a:p>
            <a:r>
              <a:rPr lang="ru-RU" dirty="0" smtClean="0">
                <a:latin typeface="a_MachinaNovaStrMini" panose="04040704020B02020304" pitchFamily="82" charset="-52"/>
              </a:rPr>
              <a:t>4. Иголки держать в игольнице.</a:t>
            </a:r>
            <a:endParaRPr lang="ru-RU" dirty="0">
              <a:latin typeface="a_MachinaNovaStrMini" panose="04040704020B02020304" pitchFamily="82" charset="-52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24494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65480" y="655003"/>
            <a:ext cx="7772400" cy="2382838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_PresentumCpsNr" panose="04040706070802020202" pitchFamily="82" charset="-52"/>
              </a:rPr>
              <a:t>Спасибо за внимание!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_PresentumCpsNr" panose="04040706070802020202" pitchFamily="82" charset="-52"/>
            </a:endParaRPr>
          </a:p>
        </p:txBody>
      </p:sp>
    </p:spTree>
    <p:extLst>
      <p:ext uri="{BB962C8B-B14F-4D97-AF65-F5344CB8AC3E}">
        <p14:creationId xmlns:p14="http://schemas.microsoft.com/office/powerpoint/2010/main" val="395426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199</TotalTime>
  <Words>135</Words>
  <Application>Microsoft Office PowerPoint</Application>
  <PresentationFormat>Экран (4:3)</PresentationFormat>
  <Paragraphs>22</Paragraphs>
  <Slides>7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Наташа</cp:lastModifiedBy>
  <cp:revision>28</cp:revision>
  <dcterms:created xsi:type="dcterms:W3CDTF">2016-08-22T16:15:38Z</dcterms:created>
  <dcterms:modified xsi:type="dcterms:W3CDTF">2018-04-02T13:59:48Z</dcterms:modified>
</cp:coreProperties>
</file>