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1" r:id="rId3"/>
    <p:sldId id="262" r:id="rId4"/>
    <p:sldId id="263" r:id="rId5"/>
    <p:sldId id="259" r:id="rId6"/>
    <p:sldId id="260" r:id="rId7"/>
    <p:sldId id="265" r:id="rId8"/>
    <p:sldId id="256" r:id="rId9"/>
    <p:sldId id="258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6" autoAdjust="0"/>
    <p:restoredTop sz="94660"/>
  </p:normalViewPr>
  <p:slideViewPr>
    <p:cSldViewPr>
      <p:cViewPr varScale="1">
        <p:scale>
          <a:sx n="66" d="100"/>
          <a:sy n="66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85861"/>
            <a:ext cx="7772400" cy="785817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«Средняя общеобразовательная школа №7 им.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В.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И.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Медведева»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2071678"/>
            <a:ext cx="6400800" cy="1752600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Творческий проект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тему: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Русские пословицы и иностранные крылатые выражения»</a:t>
            </a:r>
            <a:endParaRPr lang="ru-RU" sz="2400" dirty="0"/>
          </a:p>
        </p:txBody>
      </p:sp>
      <p:pic>
        <p:nvPicPr>
          <p:cNvPr id="4" name="Рисунок 3" descr="depositphotos_23347442-stock-photo-white-spring-flowers-on-a.jpg"/>
          <p:cNvPicPr>
            <a:picLocks noChangeAspect="1"/>
          </p:cNvPicPr>
          <p:nvPr/>
        </p:nvPicPr>
        <p:blipFill>
          <a:blip r:embed="rId2" cstate="print"/>
          <a:srcRect t="13489" r="561" b="70290"/>
          <a:stretch>
            <a:fillRect/>
          </a:stretch>
        </p:blipFill>
        <p:spPr>
          <a:xfrm>
            <a:off x="0" y="0"/>
            <a:ext cx="9144000" cy="1285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929322" y="3929066"/>
            <a:ext cx="25388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Разработчик: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ученица 7 «А» класса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Зайцева Эмма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Наставник: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английского языка,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Аверина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Е. И.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s12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3929065"/>
            <a:ext cx="3571900" cy="2678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85861"/>
            <a:ext cx="7772400" cy="785817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«Средняя общеобразовательная школа №7 им.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В.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И.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Медведева»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2071678"/>
            <a:ext cx="6400800" cy="1752600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Творческий проект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тему: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Русские пословицы и иностранные крылатые выражения»</a:t>
            </a:r>
            <a:endParaRPr lang="ru-RU" sz="2400" dirty="0"/>
          </a:p>
        </p:txBody>
      </p:sp>
      <p:pic>
        <p:nvPicPr>
          <p:cNvPr id="4" name="Рисунок 3" descr="depositphotos_23347442-stock-photo-white-spring-flowers-on-a.jpg"/>
          <p:cNvPicPr>
            <a:picLocks noChangeAspect="1"/>
          </p:cNvPicPr>
          <p:nvPr/>
        </p:nvPicPr>
        <p:blipFill>
          <a:blip r:embed="rId2" cstate="print"/>
          <a:srcRect t="13489" r="561" b="70290"/>
          <a:stretch>
            <a:fillRect/>
          </a:stretch>
        </p:blipFill>
        <p:spPr>
          <a:xfrm>
            <a:off x="0" y="0"/>
            <a:ext cx="9144000" cy="1285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929322" y="3929066"/>
            <a:ext cx="25388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Разработчик: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ученица 7 «А» класса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Зайцева Эмма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Наставник: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учитель английского языка,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Аверина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Е. И.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s12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3929065"/>
            <a:ext cx="3571900" cy="2678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268760"/>
            <a:ext cx="7772400" cy="500065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2285992"/>
            <a:ext cx="6929486" cy="3143272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 данной работы определена стремлением помочь изучающим английский язык избежать ошибок, связанных с неправильным или неточным переводом и  использованием пословиц и поговорок в речи.</a:t>
            </a:r>
          </a:p>
          <a:p>
            <a:pPr algn="just"/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epositphotos_23347442-stock-photo-white-spring-flowers-on-a.jpg"/>
          <p:cNvPicPr>
            <a:picLocks noChangeAspect="1"/>
          </p:cNvPicPr>
          <p:nvPr/>
        </p:nvPicPr>
        <p:blipFill>
          <a:blip r:embed="rId2" cstate="print"/>
          <a:srcRect t="13489" r="561" b="70290"/>
          <a:stretch>
            <a:fillRect/>
          </a:stretch>
        </p:blipFill>
        <p:spPr>
          <a:xfrm>
            <a:off x="0" y="0"/>
            <a:ext cx="9144000" cy="1285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85861"/>
            <a:ext cx="7772400" cy="500065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2214554"/>
            <a:ext cx="6858048" cy="2928958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исследовать особенности происхождения английских пословиц и поговорок, провести сравнительный анализ пословиц и поговорок в английском и русском языках с точки зрения их происхождения и структурно-семантической характеристики.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epositphotos_23347442-stock-photo-white-spring-flowers-on-a.jpg"/>
          <p:cNvPicPr>
            <a:picLocks noChangeAspect="1"/>
          </p:cNvPicPr>
          <p:nvPr/>
        </p:nvPicPr>
        <p:blipFill>
          <a:blip r:embed="rId2" cstate="print"/>
          <a:srcRect t="13489" r="561" b="70290"/>
          <a:stretch>
            <a:fillRect/>
          </a:stretch>
        </p:blipFill>
        <p:spPr>
          <a:xfrm>
            <a:off x="0" y="0"/>
            <a:ext cx="9144000" cy="1285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28736"/>
            <a:ext cx="7772400" cy="64294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Задачи исследования: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1857364"/>
            <a:ext cx="6786610" cy="3786214"/>
          </a:xfrm>
        </p:spPr>
        <p:txBody>
          <a:bodyPr>
            <a:noAutofit/>
          </a:bodyPr>
          <a:lstStyle/>
          <a:p>
            <a:pPr lvl="0" algn="just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изучение источников происхождения пословиц и поговорок 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исследование структурно-семантических особенностей пословиц и поговорок, определение их фразеологических значений 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классификация английских пословиц и поговорок по отношению к русским 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выявление трудностей перевода английских пословиц на русский язык.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epositphotos_23347442-stock-photo-white-spring-flowers-on-a.jpg"/>
          <p:cNvPicPr>
            <a:picLocks noChangeAspect="1"/>
          </p:cNvPicPr>
          <p:nvPr/>
        </p:nvPicPr>
        <p:blipFill>
          <a:blip r:embed="rId2" cstate="print"/>
          <a:srcRect t="13489" r="561" b="70290"/>
          <a:stretch>
            <a:fillRect/>
          </a:stretch>
        </p:blipFill>
        <p:spPr>
          <a:xfrm>
            <a:off x="0" y="0"/>
            <a:ext cx="9144000" cy="1285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85861"/>
            <a:ext cx="7772400" cy="500065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Объект, предмет и методы исследования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1857364"/>
            <a:ext cx="7143800" cy="4286280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Объект: английские пословицы и поговорки.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Предмет: особенности происхождения пословиц и поговорок, их классификация, возможности перевода на русский язык.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Методы исследования: 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  анализ научной литературы по данной   проблеме; </a:t>
            </a:r>
          </a:p>
          <a:p>
            <a:pPr marL="457200" indent="-457200" algn="just">
              <a:buAutoNum type="arabicParenR" startAt="2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изучение и обобщение опыта ученых; </a:t>
            </a:r>
          </a:p>
          <a:p>
            <a:pPr marL="457200" indent="-457200" algn="just">
              <a:buAutoNum type="arabicParenR" startAt="2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сравнительный анализ пословиц и поговорок в английском и русском языках. 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AutoNum type="arabicParenR" startAt="2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  ИКТ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epositphotos_23347442-stock-photo-white-spring-flowers-on-a.jpg"/>
          <p:cNvPicPr>
            <a:picLocks noChangeAspect="1"/>
          </p:cNvPicPr>
          <p:nvPr/>
        </p:nvPicPr>
        <p:blipFill>
          <a:blip r:embed="rId2" cstate="print"/>
          <a:srcRect t="13489" r="561" b="70290"/>
          <a:stretch>
            <a:fillRect/>
          </a:stretch>
        </p:blipFill>
        <p:spPr>
          <a:xfrm>
            <a:off x="0" y="0"/>
            <a:ext cx="9144000" cy="1285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1857364"/>
            <a:ext cx="7429552" cy="4214842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Проанализировав около 100 пословиц и поговорок, можно сделать следующие выводы: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  пословицы и поговорки многозначны и ярки. Они находятся вне времени и вне классового деления, т.е. их произносят как богатые люди, так и люди низших слоев общества;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2) пословицы и поговорки английского языка довольно-таки трудны для перевода на другие языки;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3)  почти в любом языке можно подобрать эквиваленты английским пословицам и поговоркам;</a:t>
            </a:r>
          </a:p>
          <a:p>
            <a:pPr algn="just"/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epositphotos_23347442-stock-photo-white-spring-flowers-on-a.jpg"/>
          <p:cNvPicPr>
            <a:picLocks noChangeAspect="1"/>
          </p:cNvPicPr>
          <p:nvPr/>
        </p:nvPicPr>
        <p:blipFill>
          <a:blip r:embed="rId2" cstate="print"/>
          <a:srcRect t="13489" r="561" b="70290"/>
          <a:stretch>
            <a:fillRect/>
          </a:stretch>
        </p:blipFill>
        <p:spPr>
          <a:xfrm>
            <a:off x="0" y="0"/>
            <a:ext cx="9144000" cy="1285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323528" y="1412776"/>
            <a:ext cx="8496944" cy="5112568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Из всего вышесказанного следует, что человек, изучающий иностранный язык,  должен владеть навыками перевода единиц устного народного творчества, уметь не просто их дословно переводить, а складно и грамотно передавать их основное содержание. </a:t>
            </a:r>
          </a:p>
          <a:p>
            <a:r>
              <a:rPr lang="ru-RU" dirty="0" smtClean="0"/>
              <a:t>Использование пословиц и поговорок на уроках английского языка способствует лучшему овладению этим предметом, расширяя знания о языке и особенностях его функционирования. Приобщение к культуре страны изучаемого языка через элементы фольклора дает учащимся ощущение сопричастности к другому народу.</a:t>
            </a:r>
          </a:p>
          <a:p>
            <a:endParaRPr lang="ru-RU" dirty="0"/>
          </a:p>
        </p:txBody>
      </p:sp>
      <p:pic>
        <p:nvPicPr>
          <p:cNvPr id="6" name="Рисунок 5" descr="depositphotos_23347442-stock-photo-white-spring-flowers-on-a.jpg"/>
          <p:cNvPicPr>
            <a:picLocks noChangeAspect="1"/>
          </p:cNvPicPr>
          <p:nvPr/>
        </p:nvPicPr>
        <p:blipFill>
          <a:blip r:embed="rId2" cstate="print"/>
          <a:srcRect t="13489" r="561" b="70290"/>
          <a:stretch>
            <a:fillRect/>
          </a:stretch>
        </p:blipFill>
        <p:spPr>
          <a:xfrm>
            <a:off x="0" y="0"/>
            <a:ext cx="9144000" cy="1285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85861"/>
            <a:ext cx="7772400" cy="500065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1928802"/>
            <a:ext cx="7858180" cy="4000528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Таким образом, можно сделать вывод, что английский язык - это язык выражений. Пословицы, поговорки и выражения - очень образные и при их буквальном переводе очень часто получается полная бессмыслица (что-то вроде: дождь идёт кошками и собаками, т.е. Идёт сильный дождь. - </a:t>
            </a:r>
            <a:r>
              <a:rPr lang="ru-RU" sz="24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rains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cats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dogs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другой стороны, без подобных переводов мы не оценим их потрясающую образность и остроумие тех, кто их сочинял.</a:t>
            </a:r>
          </a:p>
          <a:p>
            <a:pPr algn="just"/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epositphotos_23347442-stock-photo-white-spring-flowers-on-a.jpg"/>
          <p:cNvPicPr>
            <a:picLocks noChangeAspect="1"/>
          </p:cNvPicPr>
          <p:nvPr/>
        </p:nvPicPr>
        <p:blipFill>
          <a:blip r:embed="rId2" cstate="print"/>
          <a:srcRect t="13489" r="561" b="70290"/>
          <a:stretch>
            <a:fillRect/>
          </a:stretch>
        </p:blipFill>
        <p:spPr>
          <a:xfrm>
            <a:off x="0" y="0"/>
            <a:ext cx="9144000" cy="1285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928934"/>
            <a:ext cx="7772400" cy="500065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epositphotos_23347442-stock-photo-white-spring-flowers-on-a.jpg"/>
          <p:cNvPicPr>
            <a:picLocks noChangeAspect="1"/>
          </p:cNvPicPr>
          <p:nvPr/>
        </p:nvPicPr>
        <p:blipFill>
          <a:blip r:embed="rId2" cstate="print"/>
          <a:srcRect t="13489" r="561" b="70290"/>
          <a:stretch>
            <a:fillRect/>
          </a:stretch>
        </p:blipFill>
        <p:spPr>
          <a:xfrm>
            <a:off x="0" y="0"/>
            <a:ext cx="9144000" cy="1285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depositphotos_23347442-stock-photo-white-spring-flowers-on-a.jpg"/>
          <p:cNvPicPr>
            <a:picLocks noChangeAspect="1"/>
          </p:cNvPicPr>
          <p:nvPr/>
        </p:nvPicPr>
        <p:blipFill>
          <a:blip r:embed="rId2" cstate="print"/>
          <a:srcRect t="13489" r="561" b="70290"/>
          <a:stretch>
            <a:fillRect/>
          </a:stretch>
        </p:blipFill>
        <p:spPr>
          <a:xfrm>
            <a:off x="152400" y="152400"/>
            <a:ext cx="9144000" cy="12858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465</Words>
  <Application>Microsoft Office PowerPoint</Application>
  <PresentationFormat>Экран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Муниципальное бюджетное общеобразовательное учреждение «Средняя общеобразовательная школа №7 им. В. И. Медведева» </vt:lpstr>
      <vt:lpstr>Актуальность</vt:lpstr>
      <vt:lpstr>Цель</vt:lpstr>
      <vt:lpstr>Задачи исследования:  </vt:lpstr>
      <vt:lpstr>Объект, предмет и методы исследования</vt:lpstr>
      <vt:lpstr>Слайд 6</vt:lpstr>
      <vt:lpstr>Слайд 7</vt:lpstr>
      <vt:lpstr>Вывод</vt:lpstr>
      <vt:lpstr>Спасибо за внимание!</vt:lpstr>
      <vt:lpstr>Муниципальное бюджетное общеобразовательное учреждение «Средняя общеобразовательная школа №7 им. В. И. Медведева»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Николай</dc:creator>
  <cp:lastModifiedBy>Учитель</cp:lastModifiedBy>
  <cp:revision>19</cp:revision>
  <dcterms:created xsi:type="dcterms:W3CDTF">2018-03-04T14:43:31Z</dcterms:created>
  <dcterms:modified xsi:type="dcterms:W3CDTF">2018-03-20T10:10:49Z</dcterms:modified>
</cp:coreProperties>
</file>