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6994" y="2060848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Georgia" pitchFamily="18" charset="0"/>
              </a:rPr>
              <a:t>Требования к РППС  в соответствии с ФГОС ДО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149080"/>
            <a:ext cx="4104456" cy="1872208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endParaRPr lang="ru-RU" sz="1400" b="1" dirty="0">
              <a:solidFill>
                <a:srgbClr val="7030A0"/>
              </a:solidFill>
              <a:latin typeface="Georgia" pitchFamily="18" charset="0"/>
            </a:endParaRPr>
          </a:p>
          <a:p>
            <a:pPr lvl="0" algn="l">
              <a:spcBef>
                <a:spcPts val="0"/>
              </a:spcBef>
            </a:pP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</a:rPr>
              <a:t>Выполнила:</a:t>
            </a:r>
          </a:p>
          <a:p>
            <a:pPr lvl="0" algn="l">
              <a:spcBef>
                <a:spcPts val="0"/>
              </a:spcBef>
            </a:pP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</a:rPr>
              <a:t>Воспитатель Высшей </a:t>
            </a:r>
            <a:r>
              <a:rPr lang="ru-RU" sz="1600" b="1" dirty="0">
                <a:solidFill>
                  <a:srgbClr val="002060"/>
                </a:solidFill>
                <a:latin typeface="Georgia" pitchFamily="18" charset="0"/>
              </a:rPr>
              <a:t>квалификационной категории </a:t>
            </a: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</a:p>
          <a:p>
            <a:pPr lvl="0" algn="l">
              <a:spcBef>
                <a:spcPts val="0"/>
              </a:spcBef>
            </a:pPr>
            <a:r>
              <a:rPr lang="ru-RU" sz="1600" b="1" dirty="0" err="1" smtClean="0">
                <a:solidFill>
                  <a:srgbClr val="002060"/>
                </a:solidFill>
                <a:latin typeface="Georgia" pitchFamily="18" charset="0"/>
              </a:rPr>
              <a:t>Дидущенко</a:t>
            </a: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Georgia" pitchFamily="18" charset="0"/>
              </a:rPr>
              <a:t>Ирина </a:t>
            </a:r>
            <a:r>
              <a:rPr lang="ru-RU" sz="1600" b="1" dirty="0" smtClean="0">
                <a:solidFill>
                  <a:srgbClr val="002060"/>
                </a:solidFill>
                <a:latin typeface="Georgia" pitchFamily="18" charset="0"/>
              </a:rPr>
              <a:t>Александровна</a:t>
            </a:r>
          </a:p>
          <a:p>
            <a:pPr lvl="0" algn="l">
              <a:spcBef>
                <a:spcPts val="0"/>
              </a:spcBef>
            </a:pPr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0255" y="404664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anose="02040502050405020303" pitchFamily="18" charset="0"/>
              </a:rPr>
              <a:t>Муниципальное автономное дошкольное образовательное учреждение</a:t>
            </a:r>
          </a:p>
          <a:p>
            <a:pPr lvl="0" algn="ctr"/>
            <a:r>
              <a:rPr lang="ru-RU" sz="1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anose="02040502050405020303" pitchFamily="18" charset="0"/>
              </a:rPr>
              <a:t>        Детский сад комбинированного вида №9 «Светлячок», Г. </a:t>
            </a:r>
            <a:r>
              <a:rPr lang="ru-RU" sz="12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anose="02040502050405020303" pitchFamily="18" charset="0"/>
              </a:rPr>
              <a:t>реутов</a:t>
            </a:r>
            <a:endParaRPr lang="ru-RU" sz="12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6117613"/>
            <a:ext cx="2083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Реутов,2018</a:t>
            </a:r>
            <a:endParaRPr lang="ru-RU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tSad\Desktop\0005-004-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532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0932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Требования к РППС  в соответствии с ФГОС ДО</a:t>
            </a:r>
            <a:b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          Развивающая среда-третий педагог</a:t>
            </a:r>
            <a:b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3.3.2. Развивающая предметно-пространственная среда должна обеспечивать возможность общения и совместной деятельности детей и взрослых, двигательной активности детей, а также возможности для уединения.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                              </a:t>
            </a:r>
            <a:r>
              <a:rPr lang="ru-RU" sz="1800" b="1" dirty="0" smtClean="0">
                <a:latin typeface="Georgia" pitchFamily="18" charset="0"/>
              </a:rPr>
              <a:t>Основные характеристики РППС </a:t>
            </a: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1. Насыщенность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2.Трансформируемость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3. </a:t>
            </a:r>
            <a:r>
              <a:rPr lang="ru-RU" sz="1800" dirty="0" err="1" smtClean="0">
                <a:latin typeface="Georgia" pitchFamily="18" charset="0"/>
              </a:rPr>
              <a:t>Полифункциональность</a:t>
            </a: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4. Вариативность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5. Доступность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6. Безопасность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tSad\Desktop\0005-004-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532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093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Конструирование РППС-</a:t>
            </a:r>
            <a:b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Реализация детских видов деятельности, культурных практик:</a:t>
            </a: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33CC33"/>
                </a:solidFill>
                <a:latin typeface="Georgia" pitchFamily="18" charset="0"/>
              </a:rPr>
              <a:t>-игровая</a:t>
            </a:r>
            <a:br>
              <a:rPr lang="ru-RU" sz="2000" dirty="0" smtClean="0">
                <a:solidFill>
                  <a:srgbClr val="33CC33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33CC33"/>
                </a:solidFill>
                <a:latin typeface="Georgia" pitchFamily="18" charset="0"/>
              </a:rPr>
              <a:t>-познавательно-исследовательская</a:t>
            </a:r>
            <a:br>
              <a:rPr lang="ru-RU" sz="2000" dirty="0" smtClean="0">
                <a:solidFill>
                  <a:srgbClr val="33CC33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33CC33"/>
                </a:solidFill>
                <a:latin typeface="Georgia" pitchFamily="18" charset="0"/>
              </a:rPr>
              <a:t>-продуктивная</a:t>
            </a:r>
            <a:br>
              <a:rPr lang="ru-RU" sz="2000" dirty="0" smtClean="0">
                <a:solidFill>
                  <a:srgbClr val="33CC33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33CC33"/>
                </a:solidFill>
                <a:latin typeface="Georgia" pitchFamily="18" charset="0"/>
              </a:rPr>
              <a:t>-коммуникативная практика</a:t>
            </a: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  <a:t>-Творческая инициатива</a:t>
            </a:r>
            <a:b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  <a:t>-Инициатива как </a:t>
            </a:r>
            <a:r>
              <a:rPr lang="ru-RU" sz="1800" dirty="0" err="1" smtClean="0">
                <a:solidFill>
                  <a:srgbClr val="002060"/>
                </a:solidFill>
                <a:latin typeface="Georgia" pitchFamily="18" charset="0"/>
              </a:rPr>
              <a:t>целеполагание</a:t>
            </a:r>
            <a: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  <a:t> и волевое усилие</a:t>
            </a:r>
            <a:b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  <a:t>-коммуникативная инициатива</a:t>
            </a:r>
            <a:b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  <a:t>-познавательная  инициатива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83968" y="3068960"/>
            <a:ext cx="484632" cy="86409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tSad\Desktop\0005-004-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532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0932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Элементы РППС в старшей дошкольной группе </a:t>
            </a:r>
            <a:b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                              </a:t>
            </a:r>
            <a:r>
              <a:rPr lang="ru-RU" sz="1800" b="1" dirty="0" smtClean="0">
                <a:latin typeface="Georgia" pitchFamily="18" charset="0"/>
              </a:rPr>
              <a:t>ПРОСТРАНСТВО ГРУППЫ</a:t>
            </a:r>
            <a:br>
              <a:rPr lang="ru-RU" sz="1800" b="1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</a:t>
            </a:r>
            <a:r>
              <a:rPr lang="ru-RU" sz="1800" dirty="0" smtClean="0">
                <a:latin typeface="Georgia" pitchFamily="18" charset="0"/>
              </a:rPr>
              <a:t>зона спокойной              зона активной               рабочая зона           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              деятельности                   </a:t>
            </a:r>
            <a:r>
              <a:rPr lang="ru-RU" sz="1800" dirty="0" err="1" smtClean="0">
                <a:latin typeface="Georgia" pitchFamily="18" charset="0"/>
              </a:rPr>
              <a:t>деятельности</a:t>
            </a: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РППС конструируется  педагогом исходя из образовательных потребностей и интересов воспитанников, при непосредственном участии самих детей и родителей.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                                    </a:t>
            </a:r>
            <a:r>
              <a:rPr lang="ru-RU" sz="1800" u="sng" dirty="0" smtClean="0">
                <a:latin typeface="Georgia" pitchFamily="18" charset="0"/>
              </a:rPr>
              <a:t>Размещение оборудования:</a:t>
            </a: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1.Функциональность (не </a:t>
            </a:r>
            <a:r>
              <a:rPr lang="ru-RU" sz="1800" dirty="0" err="1" smtClean="0">
                <a:latin typeface="Georgia" pitchFamily="18" charset="0"/>
              </a:rPr>
              <a:t>витринность</a:t>
            </a:r>
            <a:r>
              <a:rPr lang="ru-RU" sz="1800" dirty="0" smtClean="0">
                <a:latin typeface="Georgia" pitchFamily="18" charset="0"/>
              </a:rPr>
              <a:t>)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2.Соответствие специфики  использования материала каждой культурной практике.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endParaRPr lang="ru-RU" sz="1800" dirty="0">
              <a:solidFill>
                <a:srgbClr val="FF0000"/>
              </a:solidFill>
              <a:latin typeface="Georgia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084168" y="1340768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843808" y="1340768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72000" y="134076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831034"/>
              </p:ext>
            </p:extLst>
          </p:nvPr>
        </p:nvGraphicFramePr>
        <p:xfrm>
          <a:off x="2195736" y="188640"/>
          <a:ext cx="4536504" cy="6480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Acrobat Document" r:id="rId3" imgW="5667050" imgH="8019903" progId="AcroExch.Document.7">
                  <p:embed/>
                </p:oleObj>
              </mc:Choice>
              <mc:Fallback>
                <p:oleObj name="Acrobat Document" r:id="rId3" imgW="5667050" imgH="8019903" progId="AcroExch.Document.7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88640"/>
                        <a:ext cx="4536504" cy="6480720"/>
                      </a:xfrm>
                      <a:prstGeom prst="rect">
                        <a:avLst/>
                      </a:prstGeom>
                      <a:noFill/>
                      <a:ln w="50800">
                        <a:solidFill>
                          <a:srgbClr val="00206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tSad\Desktop\0005-004-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532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0932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Мои педагогические подходы к РППС в группе:</a:t>
            </a:r>
            <a:b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1. В зависимости от тематики недели РППС дополняю необходимым оборудованием и соответствующими материалами</a:t>
            </a:r>
            <a:b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2. Веду постоянное наблюдение за интересами детей во время свободной деятельности для оптимизации РППС.</a:t>
            </a:r>
            <a:b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3. Использую продукты продуктивной деятельности детей, совместного детско-родительского творчества для организации РППС.</a:t>
            </a:r>
            <a:b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4. Оформляю РППС не только в группе, но и в раздевалке, в соответствии с тематикой.</a:t>
            </a:r>
            <a:b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5. Слежу за обновлением расходных материалов в центрах развития.</a:t>
            </a:r>
            <a:b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b="1" dirty="0" smtClean="0">
                <a:latin typeface="Georgia" pitchFamily="18" charset="0"/>
              </a:rPr>
              <a:t/>
            </a:r>
            <a:br>
              <a:rPr lang="ru-RU" sz="1800" b="1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/>
            </a:r>
            <a:br>
              <a:rPr lang="ru-RU" sz="1800" dirty="0" smtClean="0">
                <a:latin typeface="Georgia" pitchFamily="18" charset="0"/>
              </a:rPr>
            </a:br>
            <a:endParaRPr lang="ru-RU" sz="18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60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Adobe Acrobat Document</vt:lpstr>
      <vt:lpstr>Требования к РППС  в соответствии с ФГОС ДО</vt:lpstr>
      <vt:lpstr>Требования к РППС  в соответствии с ФГОС ДО           Развивающая среда-третий педагог  3.3.2. Развивающая предметно-пространственная среда должна обеспечивать возможность общения и совместной деятельности детей и взрослых, двигательной активности детей, а также возможности для уединения.                                Основные характеристики РППС  1. Насыщенность 2.Трансформируемость 3. Полифункциональность 4. Вариативность 5. Доступность 6. Безопасность </vt:lpstr>
      <vt:lpstr>Конструирование РППС- Реализация детских видов деятельности, культурных практик: -игровая -познавательно-исследовательская -продуктивная -коммуникативная практика    -Творческая инициатива -Инициатива как целеполагание и волевое усилие -коммуникативная инициатива -познавательная  инициатива </vt:lpstr>
      <vt:lpstr>Элементы РППС в старшей дошкольной группе                                ПРОСТРАНСТВО ГРУППЫ                  зона спокойной              зона активной               рабочая зона                          деятельности                   деятельности   РППС конструируется  педагогом исходя из образовательных потребностей и интересов воспитанников, при непосредственном участии самих детей и родителей.                                      Размещение оборудования: 1.Функциональность (не витринность) 2.Соответствие специфики  использования материала каждой культурной практике.  </vt:lpstr>
      <vt:lpstr>Презентация PowerPoint</vt:lpstr>
      <vt:lpstr>Мои педагогические подходы к РППС в группе: 1. В зависимости от тематики недели РППС дополняю необходимым оборудованием и соответствующими материалами 2. Веду постоянное наблюдение за интересами детей во время свободной деятельности для оптимизации РППС. 3. Использую продукты продуктивной деятельности детей, совместного детско-родительского творчества для организации РППС. 4. Оформляю РППС не только в группе, но и в раздевалке, в соответствии с тематикой. 5. Слежу за обновлением расходных материалов в центрах развития.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DetSad</dc:creator>
  <cp:lastModifiedBy>Ирина Дидущенко</cp:lastModifiedBy>
  <cp:revision>11</cp:revision>
  <dcterms:created xsi:type="dcterms:W3CDTF">2018-03-19T12:30:29Z</dcterms:created>
  <dcterms:modified xsi:type="dcterms:W3CDTF">2018-04-02T18:01:45Z</dcterms:modified>
</cp:coreProperties>
</file>