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174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728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881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777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7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67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379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958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719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8792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2</cp:revision>
  <dcterms:created xsi:type="dcterms:W3CDTF">2018-04-02T00:14:07Z</dcterms:created>
  <dcterms:modified xsi:type="dcterms:W3CDTF">2018-04-02T00:28:18Z</dcterms:modified>
</cp:coreProperties>
</file>