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9" r:id="rId3"/>
    <p:sldId id="278" r:id="rId4"/>
    <p:sldId id="279" r:id="rId5"/>
    <p:sldId id="281" r:id="rId6"/>
    <p:sldId id="280" r:id="rId7"/>
    <p:sldId id="282" r:id="rId8"/>
    <p:sldId id="271" r:id="rId9"/>
    <p:sldId id="272" r:id="rId10"/>
    <p:sldId id="273" r:id="rId11"/>
    <p:sldId id="274" r:id="rId12"/>
    <p:sldId id="275" r:id="rId13"/>
    <p:sldId id="268" r:id="rId14"/>
    <p:sldId id="276" r:id="rId15"/>
    <p:sldId id="263" r:id="rId16"/>
    <p:sldId id="264" r:id="rId17"/>
    <p:sldId id="266" r:id="rId18"/>
    <p:sldId id="267" r:id="rId19"/>
    <p:sldId id="261" r:id="rId20"/>
    <p:sldId id="283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18" autoAdjust="0"/>
  </p:normalViewPr>
  <p:slideViewPr>
    <p:cSldViewPr>
      <p:cViewPr>
        <p:scale>
          <a:sx n="44" d="100"/>
          <a:sy n="44" d="100"/>
        </p:scale>
        <p:origin x="-864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3E1F4-F632-4E54-9A30-8B3DCE79744D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C0FE3-F85E-4B99-9F25-B4108376D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Этот </a:t>
            </a:r>
            <a:r>
              <a:rPr lang="ru-RU" smtClean="0"/>
              <a:t>День Победы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Пушки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Самолет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Корабль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Подводники</a:t>
            </a:r>
            <a:r>
              <a:rPr lang="ru-RU" sz="2800" baseline="0" dirty="0" smtClean="0">
                <a:latin typeface="Times New Roman" pitchFamily="18" charset="0"/>
                <a:cs typeface="Times New Roman" pitchFamily="18" charset="0"/>
              </a:rPr>
              <a:t> победили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Вечный огонь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Боевая машина пехоты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Танк Т-34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Легендарная</a:t>
            </a:r>
            <a:r>
              <a:rPr lang="ru-RU" baseline="0" dirty="0" smtClean="0"/>
              <a:t> ракетная установка « Катюша»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Военный корабль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Подлодка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Подводная лодка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Танк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E3-F85E-4B99-9F25-B4108376D57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Downloads\Pesni_ko_Dnyu_Pobedy_-_Parad_Pobedy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Downloads\Zalpy_Katyush_-_Bez_nazvaniya_(iPleer.fm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Downloads\zvuk_padayucshego_samolyota_-_zvuk_padayucshego_samolyota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Downloads\shum_morya_-_shum_morya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Downloads\03857.mp3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Downloads\Minuta_molchaniya_-_Minuta_molchaniya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Downloads\00194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5\Desktop\9_may_2010_2-5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0" y="0"/>
            <a:ext cx="961339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651500" y="1773238"/>
            <a:ext cx="3492500" cy="935037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Подготовила : воспитатель </a:t>
            </a:r>
            <a:r>
              <a:rPr lang="ru-RU" sz="2400" dirty="0" err="1" smtClean="0"/>
              <a:t>ОнуцкаяО.В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260350"/>
            <a:ext cx="7304088" cy="1944688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>
                <a:solidFill>
                  <a:schemeClr val="tx1"/>
                </a:solidFill>
              </a:rPr>
              <a:t>Презентация                                        « Детям о Войне»</a:t>
            </a:r>
          </a:p>
          <a:p>
            <a:pPr algn="l"/>
            <a:endParaRPr lang="ru-RU" sz="6000" dirty="0"/>
          </a:p>
        </p:txBody>
      </p:sp>
      <p:pic>
        <p:nvPicPr>
          <p:cNvPr id="5" name="Pesni_ko_Dnyu_Pobedy_-_Parad_Pobed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839200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5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45\Desktop\Downloads\Катюш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Zalpy_Katyush_-_Bez_nazvaniya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7757120" y="349424"/>
            <a:ext cx="703312" cy="703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45\Desktop\Downloads\самолет 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zvuk_padayucshego_samolyota_-_zvuk_padayucshego_samolyo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 flipH="1">
            <a:off x="8100392" y="404664"/>
            <a:ext cx="584448" cy="584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2345\Desktop\Downloads\корабл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2345\Desktop\Фото презентация\22586_ca302144fadf5307eb953b10108e8ad7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2345\Desktop\Downloads\подлод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2345\Desktop\Фото презентация\22586_fcd6f65800bcb400a6828b3ba052704d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2345\Desktop\Фото презентация\22586_51753b31255299117a3f377e0787f27c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2345\Desktop\Фото презентация\22586_4ec754a75b6e0d7994f3767e1e7df51d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2345\Desktop\Фото презентация\22586_1839009e2c035263ccd0943ae7040999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2345\Desktop\Фото презентация\подвод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948113" y="-1690688"/>
            <a:ext cx="14424769" cy="9800207"/>
          </a:xfrm>
          <a:prstGeom prst="rect">
            <a:avLst/>
          </a:prstGeom>
          <a:noFill/>
        </p:spPr>
      </p:pic>
      <p:pic>
        <p:nvPicPr>
          <p:cNvPr id="4" name="shum_morya_-_shum_mor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 flipV="1">
            <a:off x="9144000" y="-1107504"/>
            <a:ext cx="800472" cy="800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17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45\Desktop\Фото презентация\взрыв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0385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5\Desktop\Downloads\свеч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2345\Desktop\Downloads\вечный огонь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Minuta_molchaniya_-_Minuta_molchan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388424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5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5\Desktop\0_1fbb9b_915e89aa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45\Desktop\1450022952_0_125537_803ec27f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45\Desktop\1450022905_0_125536_83a8e8aa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45\Desktop\1450022894_0_12552f_34aa681d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2345\Desktop\Downloads\погранични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3" y="0"/>
            <a:ext cx="9186863" cy="6977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5\Desktop\Downloads\бмп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0019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028384" y="404664"/>
            <a:ext cx="664840" cy="66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45\Desktop\Downloads\танк т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52</Words>
  <Application>Microsoft Office PowerPoint</Application>
  <PresentationFormat>Экран (4:3)</PresentationFormat>
  <Paragraphs>29</Paragraphs>
  <Slides>21</Slides>
  <Notes>14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Подготовила : воспитатель ОнуцкаяО.В.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12345</cp:lastModifiedBy>
  <cp:revision>26</cp:revision>
  <dcterms:created xsi:type="dcterms:W3CDTF">2018-03-24T17:19:21Z</dcterms:created>
  <dcterms:modified xsi:type="dcterms:W3CDTF">2018-04-02T16:10:58Z</dcterms:modified>
</cp:coreProperties>
</file>