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handoutMasterIdLst>
    <p:handoutMasterId r:id="rId7"/>
  </p:handoutMasterIdLst>
  <p:sldIdLst>
    <p:sldId id="258" r:id="rId2"/>
    <p:sldId id="305" r:id="rId3"/>
    <p:sldId id="261" r:id="rId4"/>
    <p:sldId id="307" r:id="rId5"/>
  </p:sldIdLst>
  <p:sldSz cx="9144000" cy="5143500" type="screen16x9"/>
  <p:notesSz cx="6858000" cy="9144000"/>
  <p:custDataLst>
    <p:tags r:id="rId8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1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D3D3"/>
    <a:srgbClr val="7FA357"/>
    <a:srgbClr val="E21A1A"/>
    <a:srgbClr val="BFC5CE"/>
    <a:srgbClr val="606060"/>
    <a:srgbClr val="B0DCF4"/>
    <a:srgbClr val="A67D16"/>
    <a:srgbClr val="A949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0" d="100"/>
          <a:sy n="160" d="100"/>
        </p:scale>
        <p:origin x="-252" y="-90"/>
      </p:cViewPr>
      <p:guideLst>
        <p:guide orient="horz" pos="2210"/>
        <p:guide pos="2880"/>
      </p:guideLst>
    </p:cSldViewPr>
  </p:slideViewPr>
  <p:outlineViewPr>
    <p:cViewPr>
      <p:scale>
        <a:sx n="33" d="100"/>
        <a:sy n="33" d="100"/>
      </p:scale>
      <p:origin x="0" y="1101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31FE450-F5B9-4136-81B3-C8A72D09C1F1}" type="datetimeFigureOut">
              <a:rPr lang="ru-RU"/>
              <a:pPr>
                <a:defRPr/>
              </a:pPr>
              <a:t>22.03.2018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BE73E81-2209-483A-9802-18BCFE4EE8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7198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F5CF68C-2511-4652-97EE-BB4D23142C17}" type="datetimeFigureOut">
              <a:rPr lang="ru-RU"/>
              <a:pPr>
                <a:defRPr/>
              </a:pPr>
              <a:t>22.03.2018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5528F7F-5D7F-48A6-A1BE-6DFBB7A28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832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smtClean="0">
              <a:cs typeface="Arial" pitchFamily="34" charset="0"/>
            </a:endParaRPr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1DF9B17-7E27-475E-A5A5-F4580F0F7DDB}" type="slidenum">
              <a:rPr lang="ru-RU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414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47FF5CD-440D-48B8-87FC-817525B41B68}" type="slidenum">
              <a:rPr lang="ru-RU" altLang="ru-RU" smtClean="0"/>
              <a:pPr eaLnBrk="1" hangingPunct="1"/>
              <a:t>4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 userDrawn="1"/>
        </p:nvSpPr>
        <p:spPr>
          <a:xfrm>
            <a:off x="890588" y="2517775"/>
            <a:ext cx="5513387" cy="56515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defTabSz="457200" eaLnBrk="0" hangingPunct="0">
              <a:defRPr/>
            </a:pPr>
            <a:r>
              <a:rPr lang="ru-RU" sz="2200">
                <a:solidFill>
                  <a:srgbClr val="FFFFFF"/>
                </a:solidFill>
                <a:latin typeface="Verdana" pitchFamily="34" charset="0"/>
              </a:rPr>
              <a:t>Образец заголовка</a:t>
            </a:r>
            <a:endParaRPr lang="en-US" sz="220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902401" y="4521200"/>
            <a:ext cx="4193157" cy="381396"/>
          </a:xfrm>
        </p:spPr>
        <p:txBody>
          <a:bodyPr anchor="b">
            <a:normAutofit/>
          </a:bodyPr>
          <a:lstStyle>
            <a:lvl1pPr>
              <a:buNone/>
              <a:defRPr sz="1000" baseline="0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890030" y="2625757"/>
            <a:ext cx="5514509" cy="564404"/>
          </a:xfrm>
        </p:spPr>
        <p:txBody>
          <a:bodyPr/>
          <a:lstStyle>
            <a:lvl1pPr marL="0" marR="0" indent="0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898321" y="3437382"/>
            <a:ext cx="5514509" cy="848731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1"/>
          <p:cNvSpPr/>
          <p:nvPr userDrawn="1"/>
        </p:nvSpPr>
        <p:spPr>
          <a:xfrm>
            <a:off x="0" y="0"/>
            <a:ext cx="9144000" cy="4865688"/>
          </a:xfrm>
          <a:prstGeom prst="rect">
            <a:avLst/>
          </a:prstGeom>
          <a:solidFill>
            <a:srgbClr val="BFC5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22"/>
          <p:cNvSpPr/>
          <p:nvPr userDrawn="1"/>
        </p:nvSpPr>
        <p:spPr>
          <a:xfrm>
            <a:off x="0" y="4875213"/>
            <a:ext cx="9144000" cy="268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0"/>
          <p:cNvGrpSpPr>
            <a:grpSpLocks noChangeAspect="1"/>
          </p:cNvGrpSpPr>
          <p:nvPr userDrawn="1"/>
        </p:nvGrpSpPr>
        <p:grpSpPr bwMode="auto">
          <a:xfrm>
            <a:off x="8496300" y="4948238"/>
            <a:ext cx="306388" cy="136525"/>
            <a:chOff x="5385680" y="6487509"/>
            <a:chExt cx="1039813" cy="461962"/>
          </a:xfrm>
        </p:grpSpPr>
        <p:sp>
          <p:nvSpPr>
            <p:cNvPr id="6" name="Freeform 27"/>
            <p:cNvSpPr>
              <a:spLocks/>
            </p:cNvSpPr>
            <p:nvPr userDrawn="1"/>
          </p:nvSpPr>
          <p:spPr bwMode="auto">
            <a:xfrm>
              <a:off x="6048359" y="6487509"/>
              <a:ext cx="377134" cy="343786"/>
            </a:xfrm>
            <a:custGeom>
              <a:avLst/>
              <a:gdLst>
                <a:gd name="T0" fmla="*/ 2147483647 w 1195"/>
                <a:gd name="T1" fmla="*/ 2147483647 h 1091"/>
                <a:gd name="T2" fmla="*/ 2147483647 w 1195"/>
                <a:gd name="T3" fmla="*/ 2147483647 h 1091"/>
                <a:gd name="T4" fmla="*/ 2147483647 w 1195"/>
                <a:gd name="T5" fmla="*/ 2147483647 h 1091"/>
                <a:gd name="T6" fmla="*/ 2147483647 w 1195"/>
                <a:gd name="T7" fmla="*/ 2147483647 h 1091"/>
                <a:gd name="T8" fmla="*/ 2147483647 w 1195"/>
                <a:gd name="T9" fmla="*/ 2147483647 h 1091"/>
                <a:gd name="T10" fmla="*/ 2147483647 w 1195"/>
                <a:gd name="T11" fmla="*/ 2147483647 h 1091"/>
                <a:gd name="T12" fmla="*/ 2147483647 w 1195"/>
                <a:gd name="T13" fmla="*/ 2147483647 h 1091"/>
                <a:gd name="T14" fmla="*/ 2147483647 w 1195"/>
                <a:gd name="T15" fmla="*/ 2147483647 h 1091"/>
                <a:gd name="T16" fmla="*/ 2147483647 w 1195"/>
                <a:gd name="T17" fmla="*/ 2147483647 h 1091"/>
                <a:gd name="T18" fmla="*/ 2147483647 w 1195"/>
                <a:gd name="T19" fmla="*/ 2147483647 h 1091"/>
                <a:gd name="T20" fmla="*/ 2147483647 w 1195"/>
                <a:gd name="T21" fmla="*/ 2147483647 h 1091"/>
                <a:gd name="T22" fmla="*/ 2147483647 w 1195"/>
                <a:gd name="T23" fmla="*/ 2147483647 h 1091"/>
                <a:gd name="T24" fmla="*/ 2147483647 w 1195"/>
                <a:gd name="T25" fmla="*/ 2147483647 h 1091"/>
                <a:gd name="T26" fmla="*/ 2147483647 w 1195"/>
                <a:gd name="T27" fmla="*/ 2147483647 h 1091"/>
                <a:gd name="T28" fmla="*/ 2147483647 w 1195"/>
                <a:gd name="T29" fmla="*/ 2147483647 h 1091"/>
                <a:gd name="T30" fmla="*/ 2147483647 w 1195"/>
                <a:gd name="T31" fmla="*/ 2147483647 h 1091"/>
                <a:gd name="T32" fmla="*/ 2147483647 w 1195"/>
                <a:gd name="T33" fmla="*/ 2147483647 h 1091"/>
                <a:gd name="T34" fmla="*/ 2147483647 w 1195"/>
                <a:gd name="T35" fmla="*/ 2147483647 h 1091"/>
                <a:gd name="T36" fmla="*/ 2147483647 w 1195"/>
                <a:gd name="T37" fmla="*/ 2147483647 h 1091"/>
                <a:gd name="T38" fmla="*/ 2147483647 w 1195"/>
                <a:gd name="T39" fmla="*/ 2147483647 h 1091"/>
                <a:gd name="T40" fmla="*/ 2147483647 w 1195"/>
                <a:gd name="T41" fmla="*/ 2147483647 h 1091"/>
                <a:gd name="T42" fmla="*/ 2147483647 w 1195"/>
                <a:gd name="T43" fmla="*/ 2147483647 h 1091"/>
                <a:gd name="T44" fmla="*/ 2147483647 w 1195"/>
                <a:gd name="T45" fmla="*/ 2147483647 h 1091"/>
                <a:gd name="T46" fmla="*/ 2147483647 w 1195"/>
                <a:gd name="T47" fmla="*/ 2147483647 h 1091"/>
                <a:gd name="T48" fmla="*/ 2147483647 w 1195"/>
                <a:gd name="T49" fmla="*/ 2147483647 h 1091"/>
                <a:gd name="T50" fmla="*/ 2147483647 w 1195"/>
                <a:gd name="T51" fmla="*/ 2147483647 h 1091"/>
                <a:gd name="T52" fmla="*/ 2147483647 w 1195"/>
                <a:gd name="T53" fmla="*/ 2147483647 h 1091"/>
                <a:gd name="T54" fmla="*/ 2147483647 w 1195"/>
                <a:gd name="T55" fmla="*/ 2147483647 h 1091"/>
                <a:gd name="T56" fmla="*/ 2147483647 w 1195"/>
                <a:gd name="T57" fmla="*/ 2147483647 h 1091"/>
                <a:gd name="T58" fmla="*/ 2147483647 w 1195"/>
                <a:gd name="T59" fmla="*/ 2147483647 h 1091"/>
                <a:gd name="T60" fmla="*/ 2147483647 w 1195"/>
                <a:gd name="T61" fmla="*/ 2147483647 h 1091"/>
                <a:gd name="T62" fmla="*/ 2147483647 w 1195"/>
                <a:gd name="T63" fmla="*/ 2147483647 h 1091"/>
                <a:gd name="T64" fmla="*/ 2147483647 w 1195"/>
                <a:gd name="T65" fmla="*/ 2147483647 h 1091"/>
                <a:gd name="T66" fmla="*/ 2147483647 w 1195"/>
                <a:gd name="T67" fmla="*/ 2147483647 h 1091"/>
                <a:gd name="T68" fmla="*/ 2147483647 w 1195"/>
                <a:gd name="T69" fmla="*/ 2147483647 h 1091"/>
                <a:gd name="T70" fmla="*/ 2147483647 w 1195"/>
                <a:gd name="T71" fmla="*/ 2147483647 h 1091"/>
                <a:gd name="T72" fmla="*/ 2147483647 w 1195"/>
                <a:gd name="T73" fmla="*/ 2147483647 h 1091"/>
                <a:gd name="T74" fmla="*/ 2147483647 w 1195"/>
                <a:gd name="T75" fmla="*/ 2147483647 h 1091"/>
                <a:gd name="T76" fmla="*/ 2147483647 w 1195"/>
                <a:gd name="T77" fmla="*/ 2147483647 h 1091"/>
                <a:gd name="T78" fmla="*/ 2147483647 w 1195"/>
                <a:gd name="T79" fmla="*/ 2147483647 h 1091"/>
                <a:gd name="T80" fmla="*/ 2147483647 w 1195"/>
                <a:gd name="T81" fmla="*/ 2147483647 h 1091"/>
                <a:gd name="T82" fmla="*/ 2147483647 w 1195"/>
                <a:gd name="T83" fmla="*/ 2147483647 h 1091"/>
                <a:gd name="T84" fmla="*/ 2147483647 w 1195"/>
                <a:gd name="T85" fmla="*/ 2147483647 h 1091"/>
                <a:gd name="T86" fmla="*/ 2147483647 w 1195"/>
                <a:gd name="T87" fmla="*/ 2147483647 h 1091"/>
                <a:gd name="T88" fmla="*/ 2147483647 w 1195"/>
                <a:gd name="T89" fmla="*/ 2147483647 h 1091"/>
                <a:gd name="T90" fmla="*/ 2147483647 w 1195"/>
                <a:gd name="T91" fmla="*/ 0 h 1091"/>
                <a:gd name="T92" fmla="*/ 2147483647 w 1195"/>
                <a:gd name="T93" fmla="*/ 2147483647 h 1091"/>
                <a:gd name="T94" fmla="*/ 2147483647 w 1195"/>
                <a:gd name="T95" fmla="*/ 2147483647 h 1091"/>
                <a:gd name="T96" fmla="*/ 2147483647 w 1195"/>
                <a:gd name="T97" fmla="*/ 2147483647 h 1091"/>
                <a:gd name="T98" fmla="*/ 2147483647 w 1195"/>
                <a:gd name="T99" fmla="*/ 2147483647 h 10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195" h="1091">
                  <a:moveTo>
                    <a:pt x="239" y="127"/>
                  </a:moveTo>
                  <a:lnTo>
                    <a:pt x="239" y="181"/>
                  </a:lnTo>
                  <a:lnTo>
                    <a:pt x="693" y="181"/>
                  </a:lnTo>
                  <a:lnTo>
                    <a:pt x="719" y="181"/>
                  </a:lnTo>
                  <a:lnTo>
                    <a:pt x="747" y="185"/>
                  </a:lnTo>
                  <a:lnTo>
                    <a:pt x="762" y="188"/>
                  </a:lnTo>
                  <a:lnTo>
                    <a:pt x="775" y="194"/>
                  </a:lnTo>
                  <a:lnTo>
                    <a:pt x="789" y="202"/>
                  </a:lnTo>
                  <a:lnTo>
                    <a:pt x="801" y="212"/>
                  </a:lnTo>
                  <a:lnTo>
                    <a:pt x="809" y="224"/>
                  </a:lnTo>
                  <a:lnTo>
                    <a:pt x="817" y="236"/>
                  </a:lnTo>
                  <a:lnTo>
                    <a:pt x="823" y="251"/>
                  </a:lnTo>
                  <a:lnTo>
                    <a:pt x="827" y="264"/>
                  </a:lnTo>
                  <a:lnTo>
                    <a:pt x="830" y="293"/>
                  </a:lnTo>
                  <a:lnTo>
                    <a:pt x="830" y="318"/>
                  </a:lnTo>
                  <a:lnTo>
                    <a:pt x="830" y="773"/>
                  </a:lnTo>
                  <a:lnTo>
                    <a:pt x="830" y="798"/>
                  </a:lnTo>
                  <a:lnTo>
                    <a:pt x="827" y="825"/>
                  </a:lnTo>
                  <a:lnTo>
                    <a:pt x="823" y="840"/>
                  </a:lnTo>
                  <a:lnTo>
                    <a:pt x="817" y="853"/>
                  </a:lnTo>
                  <a:lnTo>
                    <a:pt x="809" y="867"/>
                  </a:lnTo>
                  <a:lnTo>
                    <a:pt x="801" y="878"/>
                  </a:lnTo>
                  <a:lnTo>
                    <a:pt x="789" y="889"/>
                  </a:lnTo>
                  <a:lnTo>
                    <a:pt x="775" y="896"/>
                  </a:lnTo>
                  <a:lnTo>
                    <a:pt x="762" y="902"/>
                  </a:lnTo>
                  <a:lnTo>
                    <a:pt x="747" y="905"/>
                  </a:lnTo>
                  <a:lnTo>
                    <a:pt x="719" y="908"/>
                  </a:lnTo>
                  <a:lnTo>
                    <a:pt x="693" y="910"/>
                  </a:lnTo>
                  <a:lnTo>
                    <a:pt x="475" y="910"/>
                  </a:lnTo>
                  <a:lnTo>
                    <a:pt x="460" y="908"/>
                  </a:lnTo>
                  <a:lnTo>
                    <a:pt x="443" y="908"/>
                  </a:lnTo>
                  <a:lnTo>
                    <a:pt x="428" y="907"/>
                  </a:lnTo>
                  <a:lnTo>
                    <a:pt x="413" y="904"/>
                  </a:lnTo>
                  <a:lnTo>
                    <a:pt x="400" y="899"/>
                  </a:lnTo>
                  <a:lnTo>
                    <a:pt x="387" y="892"/>
                  </a:lnTo>
                  <a:lnTo>
                    <a:pt x="381" y="886"/>
                  </a:lnTo>
                  <a:lnTo>
                    <a:pt x="376" y="881"/>
                  </a:lnTo>
                  <a:lnTo>
                    <a:pt x="372" y="874"/>
                  </a:lnTo>
                  <a:lnTo>
                    <a:pt x="367" y="867"/>
                  </a:lnTo>
                  <a:lnTo>
                    <a:pt x="364" y="859"/>
                  </a:lnTo>
                  <a:lnTo>
                    <a:pt x="363" y="852"/>
                  </a:lnTo>
                  <a:lnTo>
                    <a:pt x="361" y="844"/>
                  </a:lnTo>
                  <a:lnTo>
                    <a:pt x="361" y="837"/>
                  </a:lnTo>
                  <a:lnTo>
                    <a:pt x="363" y="822"/>
                  </a:lnTo>
                  <a:lnTo>
                    <a:pt x="367" y="809"/>
                  </a:lnTo>
                  <a:lnTo>
                    <a:pt x="373" y="795"/>
                  </a:lnTo>
                  <a:lnTo>
                    <a:pt x="381" y="782"/>
                  </a:lnTo>
                  <a:lnTo>
                    <a:pt x="390" y="768"/>
                  </a:lnTo>
                  <a:lnTo>
                    <a:pt x="399" y="758"/>
                  </a:lnTo>
                  <a:lnTo>
                    <a:pt x="693" y="364"/>
                  </a:lnTo>
                  <a:lnTo>
                    <a:pt x="239" y="364"/>
                  </a:lnTo>
                  <a:lnTo>
                    <a:pt x="56" y="606"/>
                  </a:lnTo>
                  <a:lnTo>
                    <a:pt x="35" y="636"/>
                  </a:lnTo>
                  <a:lnTo>
                    <a:pt x="16" y="664"/>
                  </a:lnTo>
                  <a:lnTo>
                    <a:pt x="10" y="679"/>
                  </a:lnTo>
                  <a:lnTo>
                    <a:pt x="4" y="694"/>
                  </a:lnTo>
                  <a:lnTo>
                    <a:pt x="1" y="710"/>
                  </a:lnTo>
                  <a:lnTo>
                    <a:pt x="0" y="727"/>
                  </a:lnTo>
                  <a:lnTo>
                    <a:pt x="1" y="743"/>
                  </a:lnTo>
                  <a:lnTo>
                    <a:pt x="4" y="759"/>
                  </a:lnTo>
                  <a:lnTo>
                    <a:pt x="9" y="774"/>
                  </a:lnTo>
                  <a:lnTo>
                    <a:pt x="16" y="789"/>
                  </a:lnTo>
                  <a:lnTo>
                    <a:pt x="34" y="817"/>
                  </a:lnTo>
                  <a:lnTo>
                    <a:pt x="56" y="849"/>
                  </a:lnTo>
                  <a:lnTo>
                    <a:pt x="102" y="910"/>
                  </a:lnTo>
                  <a:lnTo>
                    <a:pt x="137" y="954"/>
                  </a:lnTo>
                  <a:lnTo>
                    <a:pt x="172" y="996"/>
                  </a:lnTo>
                  <a:lnTo>
                    <a:pt x="192" y="1015"/>
                  </a:lnTo>
                  <a:lnTo>
                    <a:pt x="211" y="1033"/>
                  </a:lnTo>
                  <a:lnTo>
                    <a:pt x="232" y="1048"/>
                  </a:lnTo>
                  <a:lnTo>
                    <a:pt x="254" y="1061"/>
                  </a:lnTo>
                  <a:lnTo>
                    <a:pt x="277" y="1070"/>
                  </a:lnTo>
                  <a:lnTo>
                    <a:pt x="302" y="1078"/>
                  </a:lnTo>
                  <a:lnTo>
                    <a:pt x="327" y="1084"/>
                  </a:lnTo>
                  <a:lnTo>
                    <a:pt x="355" y="1087"/>
                  </a:lnTo>
                  <a:lnTo>
                    <a:pt x="385" y="1090"/>
                  </a:lnTo>
                  <a:lnTo>
                    <a:pt x="416" y="1091"/>
                  </a:lnTo>
                  <a:lnTo>
                    <a:pt x="449" y="1091"/>
                  </a:lnTo>
                  <a:lnTo>
                    <a:pt x="485" y="1091"/>
                  </a:lnTo>
                  <a:lnTo>
                    <a:pt x="683" y="1091"/>
                  </a:lnTo>
                  <a:lnTo>
                    <a:pt x="728" y="1091"/>
                  </a:lnTo>
                  <a:lnTo>
                    <a:pt x="777" y="1090"/>
                  </a:lnTo>
                  <a:lnTo>
                    <a:pt x="802" y="1088"/>
                  </a:lnTo>
                  <a:lnTo>
                    <a:pt x="829" y="1085"/>
                  </a:lnTo>
                  <a:lnTo>
                    <a:pt x="856" y="1081"/>
                  </a:lnTo>
                  <a:lnTo>
                    <a:pt x="882" y="1076"/>
                  </a:lnTo>
                  <a:lnTo>
                    <a:pt x="908" y="1070"/>
                  </a:lnTo>
                  <a:lnTo>
                    <a:pt x="935" y="1063"/>
                  </a:lnTo>
                  <a:lnTo>
                    <a:pt x="961" y="1054"/>
                  </a:lnTo>
                  <a:lnTo>
                    <a:pt x="987" y="1043"/>
                  </a:lnTo>
                  <a:lnTo>
                    <a:pt x="1012" y="1030"/>
                  </a:lnTo>
                  <a:lnTo>
                    <a:pt x="1036" y="1015"/>
                  </a:lnTo>
                  <a:lnTo>
                    <a:pt x="1060" y="997"/>
                  </a:lnTo>
                  <a:lnTo>
                    <a:pt x="1080" y="977"/>
                  </a:lnTo>
                  <a:lnTo>
                    <a:pt x="1101" y="956"/>
                  </a:lnTo>
                  <a:lnTo>
                    <a:pt x="1119" y="932"/>
                  </a:lnTo>
                  <a:lnTo>
                    <a:pt x="1134" y="908"/>
                  </a:lnTo>
                  <a:lnTo>
                    <a:pt x="1147" y="884"/>
                  </a:lnTo>
                  <a:lnTo>
                    <a:pt x="1158" y="861"/>
                  </a:lnTo>
                  <a:lnTo>
                    <a:pt x="1167" y="835"/>
                  </a:lnTo>
                  <a:lnTo>
                    <a:pt x="1174" y="811"/>
                  </a:lnTo>
                  <a:lnTo>
                    <a:pt x="1180" y="786"/>
                  </a:lnTo>
                  <a:lnTo>
                    <a:pt x="1185" y="764"/>
                  </a:lnTo>
                  <a:lnTo>
                    <a:pt x="1189" y="740"/>
                  </a:lnTo>
                  <a:lnTo>
                    <a:pt x="1191" y="719"/>
                  </a:lnTo>
                  <a:lnTo>
                    <a:pt x="1194" y="698"/>
                  </a:lnTo>
                  <a:lnTo>
                    <a:pt x="1195" y="663"/>
                  </a:lnTo>
                  <a:lnTo>
                    <a:pt x="1195" y="636"/>
                  </a:lnTo>
                  <a:lnTo>
                    <a:pt x="1195" y="455"/>
                  </a:lnTo>
                  <a:lnTo>
                    <a:pt x="1195" y="426"/>
                  </a:lnTo>
                  <a:lnTo>
                    <a:pt x="1194" y="391"/>
                  </a:lnTo>
                  <a:lnTo>
                    <a:pt x="1191" y="371"/>
                  </a:lnTo>
                  <a:lnTo>
                    <a:pt x="1189" y="349"/>
                  </a:lnTo>
                  <a:lnTo>
                    <a:pt x="1185" y="327"/>
                  </a:lnTo>
                  <a:lnTo>
                    <a:pt x="1180" y="303"/>
                  </a:lnTo>
                  <a:lnTo>
                    <a:pt x="1174" y="279"/>
                  </a:lnTo>
                  <a:lnTo>
                    <a:pt x="1167" y="255"/>
                  </a:lnTo>
                  <a:lnTo>
                    <a:pt x="1158" y="230"/>
                  </a:lnTo>
                  <a:lnTo>
                    <a:pt x="1147" y="206"/>
                  </a:lnTo>
                  <a:lnTo>
                    <a:pt x="1134" y="181"/>
                  </a:lnTo>
                  <a:lnTo>
                    <a:pt x="1119" y="157"/>
                  </a:lnTo>
                  <a:lnTo>
                    <a:pt x="1101" y="135"/>
                  </a:lnTo>
                  <a:lnTo>
                    <a:pt x="1080" y="113"/>
                  </a:lnTo>
                  <a:lnTo>
                    <a:pt x="1060" y="93"/>
                  </a:lnTo>
                  <a:lnTo>
                    <a:pt x="1036" y="75"/>
                  </a:lnTo>
                  <a:lnTo>
                    <a:pt x="1012" y="61"/>
                  </a:lnTo>
                  <a:lnTo>
                    <a:pt x="987" y="47"/>
                  </a:lnTo>
                  <a:lnTo>
                    <a:pt x="961" y="37"/>
                  </a:lnTo>
                  <a:lnTo>
                    <a:pt x="935" y="26"/>
                  </a:lnTo>
                  <a:lnTo>
                    <a:pt x="908" y="19"/>
                  </a:lnTo>
                  <a:lnTo>
                    <a:pt x="882" y="13"/>
                  </a:lnTo>
                  <a:lnTo>
                    <a:pt x="856" y="8"/>
                  </a:lnTo>
                  <a:lnTo>
                    <a:pt x="829" y="5"/>
                  </a:lnTo>
                  <a:lnTo>
                    <a:pt x="802" y="3"/>
                  </a:lnTo>
                  <a:lnTo>
                    <a:pt x="777" y="1"/>
                  </a:lnTo>
                  <a:lnTo>
                    <a:pt x="728" y="0"/>
                  </a:lnTo>
                  <a:lnTo>
                    <a:pt x="683" y="0"/>
                  </a:lnTo>
                  <a:lnTo>
                    <a:pt x="367" y="0"/>
                  </a:lnTo>
                  <a:lnTo>
                    <a:pt x="344" y="0"/>
                  </a:lnTo>
                  <a:lnTo>
                    <a:pt x="318" y="3"/>
                  </a:lnTo>
                  <a:lnTo>
                    <a:pt x="305" y="7"/>
                  </a:lnTo>
                  <a:lnTo>
                    <a:pt x="293" y="11"/>
                  </a:lnTo>
                  <a:lnTo>
                    <a:pt x="281" y="19"/>
                  </a:lnTo>
                  <a:lnTo>
                    <a:pt x="269" y="29"/>
                  </a:lnTo>
                  <a:lnTo>
                    <a:pt x="259" y="41"/>
                  </a:lnTo>
                  <a:lnTo>
                    <a:pt x="251" y="53"/>
                  </a:lnTo>
                  <a:lnTo>
                    <a:pt x="245" y="66"/>
                  </a:lnTo>
                  <a:lnTo>
                    <a:pt x="242" y="78"/>
                  </a:lnTo>
                  <a:lnTo>
                    <a:pt x="239" y="104"/>
                  </a:lnTo>
                  <a:lnTo>
                    <a:pt x="239" y="127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28"/>
            <p:cNvSpPr>
              <a:spLocks/>
            </p:cNvSpPr>
            <p:nvPr userDrawn="1"/>
          </p:nvSpPr>
          <p:spPr bwMode="auto">
            <a:xfrm>
              <a:off x="5773589" y="6605685"/>
              <a:ext cx="317871" cy="225609"/>
            </a:xfrm>
            <a:custGeom>
              <a:avLst/>
              <a:gdLst>
                <a:gd name="T0" fmla="*/ 2147483647 w 1002"/>
                <a:gd name="T1" fmla="*/ 0 h 727"/>
                <a:gd name="T2" fmla="*/ 2147483647 w 1002"/>
                <a:gd name="T3" fmla="*/ 0 h 727"/>
                <a:gd name="T4" fmla="*/ 2147483647 w 1002"/>
                <a:gd name="T5" fmla="*/ 2147483647 h 727"/>
                <a:gd name="T6" fmla="*/ 0 w 1002"/>
                <a:gd name="T7" fmla="*/ 2147483647 h 727"/>
                <a:gd name="T8" fmla="*/ 2147483647 w 1002"/>
                <a:gd name="T9" fmla="*/ 0 h 7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2" h="727">
                  <a:moveTo>
                    <a:pt x="546" y="0"/>
                  </a:moveTo>
                  <a:lnTo>
                    <a:pt x="1002" y="0"/>
                  </a:lnTo>
                  <a:lnTo>
                    <a:pt x="456" y="727"/>
                  </a:lnTo>
                  <a:lnTo>
                    <a:pt x="0" y="727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29"/>
            <p:cNvSpPr>
              <a:spLocks/>
            </p:cNvSpPr>
            <p:nvPr userDrawn="1"/>
          </p:nvSpPr>
          <p:spPr bwMode="auto">
            <a:xfrm>
              <a:off x="5385680" y="6605685"/>
              <a:ext cx="436399" cy="343786"/>
            </a:xfrm>
            <a:custGeom>
              <a:avLst/>
              <a:gdLst>
                <a:gd name="T0" fmla="*/ 0 w 1377"/>
                <a:gd name="T1" fmla="*/ 2147483647 h 1091"/>
                <a:gd name="T2" fmla="*/ 2147483647 w 1377"/>
                <a:gd name="T3" fmla="*/ 2147483647 h 1091"/>
                <a:gd name="T4" fmla="*/ 2147483647 w 1377"/>
                <a:gd name="T5" fmla="*/ 2147483647 h 1091"/>
                <a:gd name="T6" fmla="*/ 2147483647 w 1377"/>
                <a:gd name="T7" fmla="*/ 2147483647 h 1091"/>
                <a:gd name="T8" fmla="*/ 2147483647 w 1377"/>
                <a:gd name="T9" fmla="*/ 2147483647 h 1091"/>
                <a:gd name="T10" fmla="*/ 2147483647 w 1377"/>
                <a:gd name="T11" fmla="*/ 0 h 1091"/>
                <a:gd name="T12" fmla="*/ 2147483647 w 1377"/>
                <a:gd name="T13" fmla="*/ 0 h 1091"/>
                <a:gd name="T14" fmla="*/ 2147483647 w 1377"/>
                <a:gd name="T15" fmla="*/ 0 h 1091"/>
                <a:gd name="T16" fmla="*/ 2147483647 w 1377"/>
                <a:gd name="T17" fmla="*/ 2147483647 h 1091"/>
                <a:gd name="T18" fmla="*/ 2147483647 w 1377"/>
                <a:gd name="T19" fmla="*/ 2147483647 h 1091"/>
                <a:gd name="T20" fmla="*/ 2147483647 w 1377"/>
                <a:gd name="T21" fmla="*/ 2147483647 h 1091"/>
                <a:gd name="T22" fmla="*/ 2147483647 w 1377"/>
                <a:gd name="T23" fmla="*/ 2147483647 h 1091"/>
                <a:gd name="T24" fmla="*/ 2147483647 w 1377"/>
                <a:gd name="T25" fmla="*/ 2147483647 h 1091"/>
                <a:gd name="T26" fmla="*/ 2147483647 w 1377"/>
                <a:gd name="T27" fmla="*/ 2147483647 h 1091"/>
                <a:gd name="T28" fmla="*/ 2147483647 w 1377"/>
                <a:gd name="T29" fmla="*/ 2147483647 h 1091"/>
                <a:gd name="T30" fmla="*/ 2147483647 w 1377"/>
                <a:gd name="T31" fmla="*/ 2147483647 h 1091"/>
                <a:gd name="T32" fmla="*/ 2147483647 w 1377"/>
                <a:gd name="T33" fmla="*/ 2147483647 h 1091"/>
                <a:gd name="T34" fmla="*/ 2147483647 w 1377"/>
                <a:gd name="T35" fmla="*/ 2147483647 h 1091"/>
                <a:gd name="T36" fmla="*/ 2147483647 w 1377"/>
                <a:gd name="T37" fmla="*/ 2147483647 h 1091"/>
                <a:gd name="T38" fmla="*/ 2147483647 w 1377"/>
                <a:gd name="T39" fmla="*/ 2147483647 h 1091"/>
                <a:gd name="T40" fmla="*/ 2147483647 w 1377"/>
                <a:gd name="T41" fmla="*/ 2147483647 h 1091"/>
                <a:gd name="T42" fmla="*/ 2147483647 w 1377"/>
                <a:gd name="T43" fmla="*/ 2147483647 h 1091"/>
                <a:gd name="T44" fmla="*/ 2147483647 w 1377"/>
                <a:gd name="T45" fmla="*/ 2147483647 h 1091"/>
                <a:gd name="T46" fmla="*/ 2147483647 w 1377"/>
                <a:gd name="T47" fmla="*/ 2147483647 h 1091"/>
                <a:gd name="T48" fmla="*/ 2147483647 w 1377"/>
                <a:gd name="T49" fmla="*/ 2147483647 h 1091"/>
                <a:gd name="T50" fmla="*/ 2147483647 w 1377"/>
                <a:gd name="T51" fmla="*/ 2147483647 h 1091"/>
                <a:gd name="T52" fmla="*/ 2147483647 w 1377"/>
                <a:gd name="T53" fmla="*/ 2147483647 h 1091"/>
                <a:gd name="T54" fmla="*/ 2147483647 w 1377"/>
                <a:gd name="T55" fmla="*/ 2147483647 h 1091"/>
                <a:gd name="T56" fmla="*/ 2147483647 w 1377"/>
                <a:gd name="T57" fmla="*/ 2147483647 h 1091"/>
                <a:gd name="T58" fmla="*/ 2147483647 w 1377"/>
                <a:gd name="T59" fmla="*/ 2147483647 h 1091"/>
                <a:gd name="T60" fmla="*/ 2147483647 w 1377"/>
                <a:gd name="T61" fmla="*/ 2147483647 h 1091"/>
                <a:gd name="T62" fmla="*/ 2147483647 w 1377"/>
                <a:gd name="T63" fmla="*/ 2147483647 h 1091"/>
                <a:gd name="T64" fmla="*/ 2147483647 w 1377"/>
                <a:gd name="T65" fmla="*/ 2147483647 h 1091"/>
                <a:gd name="T66" fmla="*/ 2147483647 w 1377"/>
                <a:gd name="T67" fmla="*/ 2147483647 h 1091"/>
                <a:gd name="T68" fmla="*/ 0 w 1377"/>
                <a:gd name="T69" fmla="*/ 2147483647 h 10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77" h="1091">
                  <a:moveTo>
                    <a:pt x="0" y="128"/>
                  </a:moveTo>
                  <a:lnTo>
                    <a:pt x="0" y="104"/>
                  </a:lnTo>
                  <a:lnTo>
                    <a:pt x="3" y="79"/>
                  </a:lnTo>
                  <a:lnTo>
                    <a:pt x="7" y="65"/>
                  </a:lnTo>
                  <a:lnTo>
                    <a:pt x="12" y="53"/>
                  </a:lnTo>
                  <a:lnTo>
                    <a:pt x="19" y="42"/>
                  </a:lnTo>
                  <a:lnTo>
                    <a:pt x="30" y="30"/>
                  </a:lnTo>
                  <a:lnTo>
                    <a:pt x="42" y="19"/>
                  </a:lnTo>
                  <a:lnTo>
                    <a:pt x="53" y="12"/>
                  </a:lnTo>
                  <a:lnTo>
                    <a:pt x="67" y="6"/>
                  </a:lnTo>
                  <a:lnTo>
                    <a:pt x="79" y="3"/>
                  </a:lnTo>
                  <a:lnTo>
                    <a:pt x="104" y="0"/>
                  </a:lnTo>
                  <a:lnTo>
                    <a:pt x="128" y="0"/>
                  </a:lnTo>
                  <a:lnTo>
                    <a:pt x="892" y="0"/>
                  </a:lnTo>
                  <a:lnTo>
                    <a:pt x="927" y="0"/>
                  </a:lnTo>
                  <a:lnTo>
                    <a:pt x="960" y="0"/>
                  </a:lnTo>
                  <a:lnTo>
                    <a:pt x="991" y="1"/>
                  </a:lnTo>
                  <a:lnTo>
                    <a:pt x="1021" y="3"/>
                  </a:lnTo>
                  <a:lnTo>
                    <a:pt x="1048" y="6"/>
                  </a:lnTo>
                  <a:lnTo>
                    <a:pt x="1075" y="12"/>
                  </a:lnTo>
                  <a:lnTo>
                    <a:pt x="1099" y="19"/>
                  </a:lnTo>
                  <a:lnTo>
                    <a:pt x="1122" y="30"/>
                  </a:lnTo>
                  <a:lnTo>
                    <a:pt x="1145" y="42"/>
                  </a:lnTo>
                  <a:lnTo>
                    <a:pt x="1166" y="58"/>
                  </a:lnTo>
                  <a:lnTo>
                    <a:pt x="1185" y="74"/>
                  </a:lnTo>
                  <a:lnTo>
                    <a:pt x="1204" y="94"/>
                  </a:lnTo>
                  <a:lnTo>
                    <a:pt x="1240" y="137"/>
                  </a:lnTo>
                  <a:lnTo>
                    <a:pt x="1274" y="181"/>
                  </a:lnTo>
                  <a:lnTo>
                    <a:pt x="1320" y="242"/>
                  </a:lnTo>
                  <a:lnTo>
                    <a:pt x="1343" y="272"/>
                  </a:lnTo>
                  <a:lnTo>
                    <a:pt x="1361" y="302"/>
                  </a:lnTo>
                  <a:lnTo>
                    <a:pt x="1367" y="317"/>
                  </a:lnTo>
                  <a:lnTo>
                    <a:pt x="1372" y="331"/>
                  </a:lnTo>
                  <a:lnTo>
                    <a:pt x="1375" y="346"/>
                  </a:lnTo>
                  <a:lnTo>
                    <a:pt x="1377" y="363"/>
                  </a:lnTo>
                  <a:lnTo>
                    <a:pt x="1375" y="379"/>
                  </a:lnTo>
                  <a:lnTo>
                    <a:pt x="1372" y="395"/>
                  </a:lnTo>
                  <a:lnTo>
                    <a:pt x="1367" y="410"/>
                  </a:lnTo>
                  <a:lnTo>
                    <a:pt x="1359" y="425"/>
                  </a:lnTo>
                  <a:lnTo>
                    <a:pt x="1341" y="455"/>
                  </a:lnTo>
                  <a:lnTo>
                    <a:pt x="1320" y="485"/>
                  </a:lnTo>
                  <a:lnTo>
                    <a:pt x="1137" y="727"/>
                  </a:lnTo>
                  <a:lnTo>
                    <a:pt x="682" y="727"/>
                  </a:lnTo>
                  <a:lnTo>
                    <a:pt x="978" y="333"/>
                  </a:lnTo>
                  <a:lnTo>
                    <a:pt x="987" y="321"/>
                  </a:lnTo>
                  <a:lnTo>
                    <a:pt x="996" y="309"/>
                  </a:lnTo>
                  <a:lnTo>
                    <a:pt x="1003" y="296"/>
                  </a:lnTo>
                  <a:lnTo>
                    <a:pt x="1009" y="282"/>
                  </a:lnTo>
                  <a:lnTo>
                    <a:pt x="1014" y="268"/>
                  </a:lnTo>
                  <a:lnTo>
                    <a:pt x="1015" y="253"/>
                  </a:lnTo>
                  <a:lnTo>
                    <a:pt x="1015" y="245"/>
                  </a:lnTo>
                  <a:lnTo>
                    <a:pt x="1014" y="238"/>
                  </a:lnTo>
                  <a:lnTo>
                    <a:pt x="1012" y="230"/>
                  </a:lnTo>
                  <a:lnTo>
                    <a:pt x="1009" y="223"/>
                  </a:lnTo>
                  <a:lnTo>
                    <a:pt x="1005" y="216"/>
                  </a:lnTo>
                  <a:lnTo>
                    <a:pt x="1000" y="210"/>
                  </a:lnTo>
                  <a:lnTo>
                    <a:pt x="994" y="204"/>
                  </a:lnTo>
                  <a:lnTo>
                    <a:pt x="990" y="199"/>
                  </a:lnTo>
                  <a:lnTo>
                    <a:pt x="976" y="192"/>
                  </a:lnTo>
                  <a:lnTo>
                    <a:pt x="963" y="186"/>
                  </a:lnTo>
                  <a:lnTo>
                    <a:pt x="948" y="183"/>
                  </a:lnTo>
                  <a:lnTo>
                    <a:pt x="932" y="181"/>
                  </a:lnTo>
                  <a:lnTo>
                    <a:pt x="917" y="181"/>
                  </a:lnTo>
                  <a:lnTo>
                    <a:pt x="902" y="181"/>
                  </a:lnTo>
                  <a:lnTo>
                    <a:pt x="546" y="181"/>
                  </a:lnTo>
                  <a:lnTo>
                    <a:pt x="546" y="1091"/>
                  </a:lnTo>
                  <a:lnTo>
                    <a:pt x="181" y="1091"/>
                  </a:lnTo>
                  <a:lnTo>
                    <a:pt x="181" y="181"/>
                  </a:lnTo>
                  <a:lnTo>
                    <a:pt x="0" y="181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219573" y="1809637"/>
            <a:ext cx="7772400" cy="1125140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568952" cy="8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244224" y="1354836"/>
            <a:ext cx="8529889" cy="3295634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395537" y="1437625"/>
            <a:ext cx="8529889" cy="3295634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23528" y="2494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7094790" cy="3295634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383619"/>
            <a:ext cx="1316459" cy="326685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229600" cy="8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7094790" cy="329563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408859"/>
            <a:ext cx="1316459" cy="3241611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229600" cy="8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8529889" cy="3295634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236700" y="1352278"/>
            <a:ext cx="4206713" cy="327925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7640" y="1352278"/>
            <a:ext cx="4196473" cy="327925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30731" y="2588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327026" y="1284685"/>
            <a:ext cx="7013575" cy="334803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289803"/>
            <a:ext cx="1316459" cy="334292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0066A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30731" y="2588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327026" y="1284685"/>
            <a:ext cx="4125913" cy="283368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4667250" y="1285875"/>
            <a:ext cx="4125913" cy="283368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30731" y="2588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 userDrawn="1"/>
        </p:nvSpPr>
        <p:spPr>
          <a:xfrm>
            <a:off x="-17463" y="-33338"/>
            <a:ext cx="9161463" cy="755651"/>
          </a:xfrm>
          <a:prstGeom prst="rect">
            <a:avLst/>
          </a:prstGeom>
          <a:solidFill>
            <a:srgbClr val="BFC5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166688"/>
            <a:ext cx="8229600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ru-RU" smtClean="0"/>
          </a:p>
        </p:txBody>
      </p:sp>
      <p:sp>
        <p:nvSpPr>
          <p:cNvPr id="614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для редактирования</a:t>
            </a:r>
          </a:p>
          <a:p>
            <a:pPr lvl="0"/>
            <a:r>
              <a:rPr lang="ru-RU" smtClean="0"/>
              <a:t>Нажмите для ввода текста</a:t>
            </a:r>
            <a:endParaRPr lang="en-US" smtClean="0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7"/>
          <p:cNvSpPr>
            <a:spLocks noChangeArrowheads="1"/>
          </p:cNvSpPr>
          <p:nvPr userDrawn="1"/>
        </p:nvSpPr>
        <p:spPr bwMode="auto">
          <a:xfrm>
            <a:off x="0" y="4879975"/>
            <a:ext cx="9144000" cy="263525"/>
          </a:xfrm>
          <a:prstGeom prst="rect">
            <a:avLst/>
          </a:prstGeom>
          <a:solidFill>
            <a:srgbClr val="BFC5CE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201613" y="4929188"/>
            <a:ext cx="230187" cy="15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A8B11B1C-D042-4C9F-BFD8-9BD2B9462647}" type="slidenum">
              <a:rPr lang="en-US" sz="1000">
                <a:latin typeface="Verdana" pitchFamily="34" charset="0"/>
                <a:ea typeface="MS PGothic" pitchFamily="34" charset="-128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000">
              <a:latin typeface="Verdana" pitchFamily="34" charset="0"/>
              <a:ea typeface="MS PGothic" pitchFamily="34" charset="-128"/>
            </a:endParaRPr>
          </a:p>
        </p:txBody>
      </p:sp>
      <p:grpSp>
        <p:nvGrpSpPr>
          <p:cNvPr id="6152" name="Группа 10"/>
          <p:cNvGrpSpPr>
            <a:grpSpLocks noChangeAspect="1"/>
          </p:cNvGrpSpPr>
          <p:nvPr userDrawn="1"/>
        </p:nvGrpSpPr>
        <p:grpSpPr bwMode="auto">
          <a:xfrm>
            <a:off x="8496300" y="4948238"/>
            <a:ext cx="306388" cy="136525"/>
            <a:chOff x="5385680" y="6487509"/>
            <a:chExt cx="1039813" cy="461962"/>
          </a:xfrm>
        </p:grpSpPr>
        <p:sp>
          <p:nvSpPr>
            <p:cNvPr id="1072" name="Freeform 27"/>
            <p:cNvSpPr>
              <a:spLocks/>
            </p:cNvSpPr>
            <p:nvPr userDrawn="1"/>
          </p:nvSpPr>
          <p:spPr bwMode="auto">
            <a:xfrm>
              <a:off x="6048359" y="6487509"/>
              <a:ext cx="377134" cy="343786"/>
            </a:xfrm>
            <a:custGeom>
              <a:avLst/>
              <a:gdLst>
                <a:gd name="T0" fmla="*/ 2147483647 w 1195"/>
                <a:gd name="T1" fmla="*/ 2147483647 h 1091"/>
                <a:gd name="T2" fmla="*/ 2147483647 w 1195"/>
                <a:gd name="T3" fmla="*/ 2147483647 h 1091"/>
                <a:gd name="T4" fmla="*/ 2147483647 w 1195"/>
                <a:gd name="T5" fmla="*/ 2147483647 h 1091"/>
                <a:gd name="T6" fmla="*/ 2147483647 w 1195"/>
                <a:gd name="T7" fmla="*/ 2147483647 h 1091"/>
                <a:gd name="T8" fmla="*/ 2147483647 w 1195"/>
                <a:gd name="T9" fmla="*/ 2147483647 h 1091"/>
                <a:gd name="T10" fmla="*/ 2147483647 w 1195"/>
                <a:gd name="T11" fmla="*/ 2147483647 h 1091"/>
                <a:gd name="T12" fmla="*/ 2147483647 w 1195"/>
                <a:gd name="T13" fmla="*/ 2147483647 h 1091"/>
                <a:gd name="T14" fmla="*/ 2147483647 w 1195"/>
                <a:gd name="T15" fmla="*/ 2147483647 h 1091"/>
                <a:gd name="T16" fmla="*/ 2147483647 w 1195"/>
                <a:gd name="T17" fmla="*/ 2147483647 h 1091"/>
                <a:gd name="T18" fmla="*/ 2147483647 w 1195"/>
                <a:gd name="T19" fmla="*/ 2147483647 h 1091"/>
                <a:gd name="T20" fmla="*/ 2147483647 w 1195"/>
                <a:gd name="T21" fmla="*/ 2147483647 h 1091"/>
                <a:gd name="T22" fmla="*/ 2147483647 w 1195"/>
                <a:gd name="T23" fmla="*/ 2147483647 h 1091"/>
                <a:gd name="T24" fmla="*/ 2147483647 w 1195"/>
                <a:gd name="T25" fmla="*/ 2147483647 h 1091"/>
                <a:gd name="T26" fmla="*/ 2147483647 w 1195"/>
                <a:gd name="T27" fmla="*/ 2147483647 h 1091"/>
                <a:gd name="T28" fmla="*/ 2147483647 w 1195"/>
                <a:gd name="T29" fmla="*/ 2147483647 h 1091"/>
                <a:gd name="T30" fmla="*/ 2147483647 w 1195"/>
                <a:gd name="T31" fmla="*/ 2147483647 h 1091"/>
                <a:gd name="T32" fmla="*/ 2147483647 w 1195"/>
                <a:gd name="T33" fmla="*/ 2147483647 h 1091"/>
                <a:gd name="T34" fmla="*/ 2147483647 w 1195"/>
                <a:gd name="T35" fmla="*/ 2147483647 h 1091"/>
                <a:gd name="T36" fmla="*/ 2147483647 w 1195"/>
                <a:gd name="T37" fmla="*/ 2147483647 h 1091"/>
                <a:gd name="T38" fmla="*/ 2147483647 w 1195"/>
                <a:gd name="T39" fmla="*/ 2147483647 h 1091"/>
                <a:gd name="T40" fmla="*/ 2147483647 w 1195"/>
                <a:gd name="T41" fmla="*/ 2147483647 h 1091"/>
                <a:gd name="T42" fmla="*/ 2147483647 w 1195"/>
                <a:gd name="T43" fmla="*/ 2147483647 h 1091"/>
                <a:gd name="T44" fmla="*/ 2147483647 w 1195"/>
                <a:gd name="T45" fmla="*/ 2147483647 h 1091"/>
                <a:gd name="T46" fmla="*/ 2147483647 w 1195"/>
                <a:gd name="T47" fmla="*/ 2147483647 h 1091"/>
                <a:gd name="T48" fmla="*/ 2147483647 w 1195"/>
                <a:gd name="T49" fmla="*/ 2147483647 h 1091"/>
                <a:gd name="T50" fmla="*/ 2147483647 w 1195"/>
                <a:gd name="T51" fmla="*/ 2147483647 h 1091"/>
                <a:gd name="T52" fmla="*/ 2147483647 w 1195"/>
                <a:gd name="T53" fmla="*/ 2147483647 h 1091"/>
                <a:gd name="T54" fmla="*/ 2147483647 w 1195"/>
                <a:gd name="T55" fmla="*/ 2147483647 h 1091"/>
                <a:gd name="T56" fmla="*/ 2147483647 w 1195"/>
                <a:gd name="T57" fmla="*/ 2147483647 h 1091"/>
                <a:gd name="T58" fmla="*/ 2147483647 w 1195"/>
                <a:gd name="T59" fmla="*/ 2147483647 h 1091"/>
                <a:gd name="T60" fmla="*/ 2147483647 w 1195"/>
                <a:gd name="T61" fmla="*/ 2147483647 h 1091"/>
                <a:gd name="T62" fmla="*/ 2147483647 w 1195"/>
                <a:gd name="T63" fmla="*/ 2147483647 h 1091"/>
                <a:gd name="T64" fmla="*/ 2147483647 w 1195"/>
                <a:gd name="T65" fmla="*/ 2147483647 h 1091"/>
                <a:gd name="T66" fmla="*/ 2147483647 w 1195"/>
                <a:gd name="T67" fmla="*/ 2147483647 h 1091"/>
                <a:gd name="T68" fmla="*/ 2147483647 w 1195"/>
                <a:gd name="T69" fmla="*/ 2147483647 h 1091"/>
                <a:gd name="T70" fmla="*/ 2147483647 w 1195"/>
                <a:gd name="T71" fmla="*/ 2147483647 h 1091"/>
                <a:gd name="T72" fmla="*/ 2147483647 w 1195"/>
                <a:gd name="T73" fmla="*/ 2147483647 h 1091"/>
                <a:gd name="T74" fmla="*/ 2147483647 w 1195"/>
                <a:gd name="T75" fmla="*/ 2147483647 h 1091"/>
                <a:gd name="T76" fmla="*/ 2147483647 w 1195"/>
                <a:gd name="T77" fmla="*/ 2147483647 h 1091"/>
                <a:gd name="T78" fmla="*/ 2147483647 w 1195"/>
                <a:gd name="T79" fmla="*/ 2147483647 h 1091"/>
                <a:gd name="T80" fmla="*/ 2147483647 w 1195"/>
                <a:gd name="T81" fmla="*/ 2147483647 h 1091"/>
                <a:gd name="T82" fmla="*/ 2147483647 w 1195"/>
                <a:gd name="T83" fmla="*/ 2147483647 h 1091"/>
                <a:gd name="T84" fmla="*/ 2147483647 w 1195"/>
                <a:gd name="T85" fmla="*/ 2147483647 h 1091"/>
                <a:gd name="T86" fmla="*/ 2147483647 w 1195"/>
                <a:gd name="T87" fmla="*/ 2147483647 h 1091"/>
                <a:gd name="T88" fmla="*/ 2147483647 w 1195"/>
                <a:gd name="T89" fmla="*/ 2147483647 h 1091"/>
                <a:gd name="T90" fmla="*/ 2147483647 w 1195"/>
                <a:gd name="T91" fmla="*/ 0 h 1091"/>
                <a:gd name="T92" fmla="*/ 2147483647 w 1195"/>
                <a:gd name="T93" fmla="*/ 2147483647 h 1091"/>
                <a:gd name="T94" fmla="*/ 2147483647 w 1195"/>
                <a:gd name="T95" fmla="*/ 2147483647 h 1091"/>
                <a:gd name="T96" fmla="*/ 2147483647 w 1195"/>
                <a:gd name="T97" fmla="*/ 2147483647 h 1091"/>
                <a:gd name="T98" fmla="*/ 2147483647 w 1195"/>
                <a:gd name="T99" fmla="*/ 2147483647 h 10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195" h="1091">
                  <a:moveTo>
                    <a:pt x="239" y="127"/>
                  </a:moveTo>
                  <a:lnTo>
                    <a:pt x="239" y="181"/>
                  </a:lnTo>
                  <a:lnTo>
                    <a:pt x="693" y="181"/>
                  </a:lnTo>
                  <a:lnTo>
                    <a:pt x="719" y="181"/>
                  </a:lnTo>
                  <a:lnTo>
                    <a:pt x="747" y="185"/>
                  </a:lnTo>
                  <a:lnTo>
                    <a:pt x="762" y="188"/>
                  </a:lnTo>
                  <a:lnTo>
                    <a:pt x="775" y="194"/>
                  </a:lnTo>
                  <a:lnTo>
                    <a:pt x="789" y="202"/>
                  </a:lnTo>
                  <a:lnTo>
                    <a:pt x="801" y="212"/>
                  </a:lnTo>
                  <a:lnTo>
                    <a:pt x="809" y="224"/>
                  </a:lnTo>
                  <a:lnTo>
                    <a:pt x="817" y="236"/>
                  </a:lnTo>
                  <a:lnTo>
                    <a:pt x="823" y="251"/>
                  </a:lnTo>
                  <a:lnTo>
                    <a:pt x="827" y="264"/>
                  </a:lnTo>
                  <a:lnTo>
                    <a:pt x="830" y="293"/>
                  </a:lnTo>
                  <a:lnTo>
                    <a:pt x="830" y="318"/>
                  </a:lnTo>
                  <a:lnTo>
                    <a:pt x="830" y="773"/>
                  </a:lnTo>
                  <a:lnTo>
                    <a:pt x="830" y="798"/>
                  </a:lnTo>
                  <a:lnTo>
                    <a:pt x="827" y="825"/>
                  </a:lnTo>
                  <a:lnTo>
                    <a:pt x="823" y="840"/>
                  </a:lnTo>
                  <a:lnTo>
                    <a:pt x="817" y="853"/>
                  </a:lnTo>
                  <a:lnTo>
                    <a:pt x="809" y="867"/>
                  </a:lnTo>
                  <a:lnTo>
                    <a:pt x="801" y="878"/>
                  </a:lnTo>
                  <a:lnTo>
                    <a:pt x="789" y="889"/>
                  </a:lnTo>
                  <a:lnTo>
                    <a:pt x="775" y="896"/>
                  </a:lnTo>
                  <a:lnTo>
                    <a:pt x="762" y="902"/>
                  </a:lnTo>
                  <a:lnTo>
                    <a:pt x="747" y="905"/>
                  </a:lnTo>
                  <a:lnTo>
                    <a:pt x="719" y="908"/>
                  </a:lnTo>
                  <a:lnTo>
                    <a:pt x="693" y="910"/>
                  </a:lnTo>
                  <a:lnTo>
                    <a:pt x="475" y="910"/>
                  </a:lnTo>
                  <a:lnTo>
                    <a:pt x="460" y="908"/>
                  </a:lnTo>
                  <a:lnTo>
                    <a:pt x="443" y="908"/>
                  </a:lnTo>
                  <a:lnTo>
                    <a:pt x="428" y="907"/>
                  </a:lnTo>
                  <a:lnTo>
                    <a:pt x="413" y="904"/>
                  </a:lnTo>
                  <a:lnTo>
                    <a:pt x="400" y="899"/>
                  </a:lnTo>
                  <a:lnTo>
                    <a:pt x="387" y="892"/>
                  </a:lnTo>
                  <a:lnTo>
                    <a:pt x="381" y="886"/>
                  </a:lnTo>
                  <a:lnTo>
                    <a:pt x="376" y="881"/>
                  </a:lnTo>
                  <a:lnTo>
                    <a:pt x="372" y="874"/>
                  </a:lnTo>
                  <a:lnTo>
                    <a:pt x="367" y="867"/>
                  </a:lnTo>
                  <a:lnTo>
                    <a:pt x="364" y="859"/>
                  </a:lnTo>
                  <a:lnTo>
                    <a:pt x="363" y="852"/>
                  </a:lnTo>
                  <a:lnTo>
                    <a:pt x="361" y="844"/>
                  </a:lnTo>
                  <a:lnTo>
                    <a:pt x="361" y="837"/>
                  </a:lnTo>
                  <a:lnTo>
                    <a:pt x="363" y="822"/>
                  </a:lnTo>
                  <a:lnTo>
                    <a:pt x="367" y="809"/>
                  </a:lnTo>
                  <a:lnTo>
                    <a:pt x="373" y="795"/>
                  </a:lnTo>
                  <a:lnTo>
                    <a:pt x="381" y="782"/>
                  </a:lnTo>
                  <a:lnTo>
                    <a:pt x="390" y="768"/>
                  </a:lnTo>
                  <a:lnTo>
                    <a:pt x="399" y="758"/>
                  </a:lnTo>
                  <a:lnTo>
                    <a:pt x="693" y="364"/>
                  </a:lnTo>
                  <a:lnTo>
                    <a:pt x="239" y="364"/>
                  </a:lnTo>
                  <a:lnTo>
                    <a:pt x="56" y="606"/>
                  </a:lnTo>
                  <a:lnTo>
                    <a:pt x="35" y="636"/>
                  </a:lnTo>
                  <a:lnTo>
                    <a:pt x="16" y="664"/>
                  </a:lnTo>
                  <a:lnTo>
                    <a:pt x="10" y="679"/>
                  </a:lnTo>
                  <a:lnTo>
                    <a:pt x="4" y="694"/>
                  </a:lnTo>
                  <a:lnTo>
                    <a:pt x="1" y="710"/>
                  </a:lnTo>
                  <a:lnTo>
                    <a:pt x="0" y="727"/>
                  </a:lnTo>
                  <a:lnTo>
                    <a:pt x="1" y="743"/>
                  </a:lnTo>
                  <a:lnTo>
                    <a:pt x="4" y="759"/>
                  </a:lnTo>
                  <a:lnTo>
                    <a:pt x="9" y="774"/>
                  </a:lnTo>
                  <a:lnTo>
                    <a:pt x="16" y="789"/>
                  </a:lnTo>
                  <a:lnTo>
                    <a:pt x="34" y="817"/>
                  </a:lnTo>
                  <a:lnTo>
                    <a:pt x="56" y="849"/>
                  </a:lnTo>
                  <a:lnTo>
                    <a:pt x="102" y="910"/>
                  </a:lnTo>
                  <a:lnTo>
                    <a:pt x="137" y="954"/>
                  </a:lnTo>
                  <a:lnTo>
                    <a:pt x="172" y="996"/>
                  </a:lnTo>
                  <a:lnTo>
                    <a:pt x="192" y="1015"/>
                  </a:lnTo>
                  <a:lnTo>
                    <a:pt x="211" y="1033"/>
                  </a:lnTo>
                  <a:lnTo>
                    <a:pt x="232" y="1048"/>
                  </a:lnTo>
                  <a:lnTo>
                    <a:pt x="254" y="1061"/>
                  </a:lnTo>
                  <a:lnTo>
                    <a:pt x="277" y="1070"/>
                  </a:lnTo>
                  <a:lnTo>
                    <a:pt x="302" y="1078"/>
                  </a:lnTo>
                  <a:lnTo>
                    <a:pt x="327" y="1084"/>
                  </a:lnTo>
                  <a:lnTo>
                    <a:pt x="355" y="1087"/>
                  </a:lnTo>
                  <a:lnTo>
                    <a:pt x="385" y="1090"/>
                  </a:lnTo>
                  <a:lnTo>
                    <a:pt x="416" y="1091"/>
                  </a:lnTo>
                  <a:lnTo>
                    <a:pt x="449" y="1091"/>
                  </a:lnTo>
                  <a:lnTo>
                    <a:pt x="485" y="1091"/>
                  </a:lnTo>
                  <a:lnTo>
                    <a:pt x="683" y="1091"/>
                  </a:lnTo>
                  <a:lnTo>
                    <a:pt x="728" y="1091"/>
                  </a:lnTo>
                  <a:lnTo>
                    <a:pt x="777" y="1090"/>
                  </a:lnTo>
                  <a:lnTo>
                    <a:pt x="802" y="1088"/>
                  </a:lnTo>
                  <a:lnTo>
                    <a:pt x="829" y="1085"/>
                  </a:lnTo>
                  <a:lnTo>
                    <a:pt x="856" y="1081"/>
                  </a:lnTo>
                  <a:lnTo>
                    <a:pt x="882" y="1076"/>
                  </a:lnTo>
                  <a:lnTo>
                    <a:pt x="908" y="1070"/>
                  </a:lnTo>
                  <a:lnTo>
                    <a:pt x="935" y="1063"/>
                  </a:lnTo>
                  <a:lnTo>
                    <a:pt x="961" y="1054"/>
                  </a:lnTo>
                  <a:lnTo>
                    <a:pt x="987" y="1043"/>
                  </a:lnTo>
                  <a:lnTo>
                    <a:pt x="1012" y="1030"/>
                  </a:lnTo>
                  <a:lnTo>
                    <a:pt x="1036" y="1015"/>
                  </a:lnTo>
                  <a:lnTo>
                    <a:pt x="1060" y="997"/>
                  </a:lnTo>
                  <a:lnTo>
                    <a:pt x="1080" y="977"/>
                  </a:lnTo>
                  <a:lnTo>
                    <a:pt x="1101" y="956"/>
                  </a:lnTo>
                  <a:lnTo>
                    <a:pt x="1119" y="932"/>
                  </a:lnTo>
                  <a:lnTo>
                    <a:pt x="1134" y="908"/>
                  </a:lnTo>
                  <a:lnTo>
                    <a:pt x="1147" y="884"/>
                  </a:lnTo>
                  <a:lnTo>
                    <a:pt x="1158" y="861"/>
                  </a:lnTo>
                  <a:lnTo>
                    <a:pt x="1167" y="835"/>
                  </a:lnTo>
                  <a:lnTo>
                    <a:pt x="1174" y="811"/>
                  </a:lnTo>
                  <a:lnTo>
                    <a:pt x="1180" y="786"/>
                  </a:lnTo>
                  <a:lnTo>
                    <a:pt x="1185" y="764"/>
                  </a:lnTo>
                  <a:lnTo>
                    <a:pt x="1189" y="740"/>
                  </a:lnTo>
                  <a:lnTo>
                    <a:pt x="1191" y="719"/>
                  </a:lnTo>
                  <a:lnTo>
                    <a:pt x="1194" y="698"/>
                  </a:lnTo>
                  <a:lnTo>
                    <a:pt x="1195" y="663"/>
                  </a:lnTo>
                  <a:lnTo>
                    <a:pt x="1195" y="636"/>
                  </a:lnTo>
                  <a:lnTo>
                    <a:pt x="1195" y="455"/>
                  </a:lnTo>
                  <a:lnTo>
                    <a:pt x="1195" y="426"/>
                  </a:lnTo>
                  <a:lnTo>
                    <a:pt x="1194" y="391"/>
                  </a:lnTo>
                  <a:lnTo>
                    <a:pt x="1191" y="371"/>
                  </a:lnTo>
                  <a:lnTo>
                    <a:pt x="1189" y="349"/>
                  </a:lnTo>
                  <a:lnTo>
                    <a:pt x="1185" y="327"/>
                  </a:lnTo>
                  <a:lnTo>
                    <a:pt x="1180" y="303"/>
                  </a:lnTo>
                  <a:lnTo>
                    <a:pt x="1174" y="279"/>
                  </a:lnTo>
                  <a:lnTo>
                    <a:pt x="1167" y="255"/>
                  </a:lnTo>
                  <a:lnTo>
                    <a:pt x="1158" y="230"/>
                  </a:lnTo>
                  <a:lnTo>
                    <a:pt x="1147" y="206"/>
                  </a:lnTo>
                  <a:lnTo>
                    <a:pt x="1134" y="181"/>
                  </a:lnTo>
                  <a:lnTo>
                    <a:pt x="1119" y="157"/>
                  </a:lnTo>
                  <a:lnTo>
                    <a:pt x="1101" y="135"/>
                  </a:lnTo>
                  <a:lnTo>
                    <a:pt x="1080" y="113"/>
                  </a:lnTo>
                  <a:lnTo>
                    <a:pt x="1060" y="93"/>
                  </a:lnTo>
                  <a:lnTo>
                    <a:pt x="1036" y="75"/>
                  </a:lnTo>
                  <a:lnTo>
                    <a:pt x="1012" y="61"/>
                  </a:lnTo>
                  <a:lnTo>
                    <a:pt x="987" y="47"/>
                  </a:lnTo>
                  <a:lnTo>
                    <a:pt x="961" y="37"/>
                  </a:lnTo>
                  <a:lnTo>
                    <a:pt x="935" y="26"/>
                  </a:lnTo>
                  <a:lnTo>
                    <a:pt x="908" y="19"/>
                  </a:lnTo>
                  <a:lnTo>
                    <a:pt x="882" y="13"/>
                  </a:lnTo>
                  <a:lnTo>
                    <a:pt x="856" y="8"/>
                  </a:lnTo>
                  <a:lnTo>
                    <a:pt x="829" y="5"/>
                  </a:lnTo>
                  <a:lnTo>
                    <a:pt x="802" y="3"/>
                  </a:lnTo>
                  <a:lnTo>
                    <a:pt x="777" y="1"/>
                  </a:lnTo>
                  <a:lnTo>
                    <a:pt x="728" y="0"/>
                  </a:lnTo>
                  <a:lnTo>
                    <a:pt x="683" y="0"/>
                  </a:lnTo>
                  <a:lnTo>
                    <a:pt x="367" y="0"/>
                  </a:lnTo>
                  <a:lnTo>
                    <a:pt x="344" y="0"/>
                  </a:lnTo>
                  <a:lnTo>
                    <a:pt x="318" y="3"/>
                  </a:lnTo>
                  <a:lnTo>
                    <a:pt x="305" y="7"/>
                  </a:lnTo>
                  <a:lnTo>
                    <a:pt x="293" y="11"/>
                  </a:lnTo>
                  <a:lnTo>
                    <a:pt x="281" y="19"/>
                  </a:lnTo>
                  <a:lnTo>
                    <a:pt x="269" y="29"/>
                  </a:lnTo>
                  <a:lnTo>
                    <a:pt x="259" y="41"/>
                  </a:lnTo>
                  <a:lnTo>
                    <a:pt x="251" y="53"/>
                  </a:lnTo>
                  <a:lnTo>
                    <a:pt x="245" y="66"/>
                  </a:lnTo>
                  <a:lnTo>
                    <a:pt x="242" y="78"/>
                  </a:lnTo>
                  <a:lnTo>
                    <a:pt x="239" y="104"/>
                  </a:lnTo>
                  <a:lnTo>
                    <a:pt x="239" y="127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3" name="Freeform 28"/>
            <p:cNvSpPr>
              <a:spLocks/>
            </p:cNvSpPr>
            <p:nvPr userDrawn="1"/>
          </p:nvSpPr>
          <p:spPr bwMode="auto">
            <a:xfrm>
              <a:off x="5773589" y="6605685"/>
              <a:ext cx="317871" cy="225609"/>
            </a:xfrm>
            <a:custGeom>
              <a:avLst/>
              <a:gdLst>
                <a:gd name="T0" fmla="*/ 2147483647 w 1002"/>
                <a:gd name="T1" fmla="*/ 0 h 727"/>
                <a:gd name="T2" fmla="*/ 2147483647 w 1002"/>
                <a:gd name="T3" fmla="*/ 0 h 727"/>
                <a:gd name="T4" fmla="*/ 2147483647 w 1002"/>
                <a:gd name="T5" fmla="*/ 2147483647 h 727"/>
                <a:gd name="T6" fmla="*/ 0 w 1002"/>
                <a:gd name="T7" fmla="*/ 2147483647 h 727"/>
                <a:gd name="T8" fmla="*/ 2147483647 w 1002"/>
                <a:gd name="T9" fmla="*/ 0 h 7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2" h="727">
                  <a:moveTo>
                    <a:pt x="546" y="0"/>
                  </a:moveTo>
                  <a:lnTo>
                    <a:pt x="1002" y="0"/>
                  </a:lnTo>
                  <a:lnTo>
                    <a:pt x="456" y="727"/>
                  </a:lnTo>
                  <a:lnTo>
                    <a:pt x="0" y="727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4" name="Freeform 29"/>
            <p:cNvSpPr>
              <a:spLocks/>
            </p:cNvSpPr>
            <p:nvPr userDrawn="1"/>
          </p:nvSpPr>
          <p:spPr bwMode="auto">
            <a:xfrm>
              <a:off x="5385680" y="6605685"/>
              <a:ext cx="436399" cy="343786"/>
            </a:xfrm>
            <a:custGeom>
              <a:avLst/>
              <a:gdLst>
                <a:gd name="T0" fmla="*/ 0 w 1377"/>
                <a:gd name="T1" fmla="*/ 2147483647 h 1091"/>
                <a:gd name="T2" fmla="*/ 2147483647 w 1377"/>
                <a:gd name="T3" fmla="*/ 2147483647 h 1091"/>
                <a:gd name="T4" fmla="*/ 2147483647 w 1377"/>
                <a:gd name="T5" fmla="*/ 2147483647 h 1091"/>
                <a:gd name="T6" fmla="*/ 2147483647 w 1377"/>
                <a:gd name="T7" fmla="*/ 2147483647 h 1091"/>
                <a:gd name="T8" fmla="*/ 2147483647 w 1377"/>
                <a:gd name="T9" fmla="*/ 2147483647 h 1091"/>
                <a:gd name="T10" fmla="*/ 2147483647 w 1377"/>
                <a:gd name="T11" fmla="*/ 0 h 1091"/>
                <a:gd name="T12" fmla="*/ 2147483647 w 1377"/>
                <a:gd name="T13" fmla="*/ 0 h 1091"/>
                <a:gd name="T14" fmla="*/ 2147483647 w 1377"/>
                <a:gd name="T15" fmla="*/ 0 h 1091"/>
                <a:gd name="T16" fmla="*/ 2147483647 w 1377"/>
                <a:gd name="T17" fmla="*/ 2147483647 h 1091"/>
                <a:gd name="T18" fmla="*/ 2147483647 w 1377"/>
                <a:gd name="T19" fmla="*/ 2147483647 h 1091"/>
                <a:gd name="T20" fmla="*/ 2147483647 w 1377"/>
                <a:gd name="T21" fmla="*/ 2147483647 h 1091"/>
                <a:gd name="T22" fmla="*/ 2147483647 w 1377"/>
                <a:gd name="T23" fmla="*/ 2147483647 h 1091"/>
                <a:gd name="T24" fmla="*/ 2147483647 w 1377"/>
                <a:gd name="T25" fmla="*/ 2147483647 h 1091"/>
                <a:gd name="T26" fmla="*/ 2147483647 w 1377"/>
                <a:gd name="T27" fmla="*/ 2147483647 h 1091"/>
                <a:gd name="T28" fmla="*/ 2147483647 w 1377"/>
                <a:gd name="T29" fmla="*/ 2147483647 h 1091"/>
                <a:gd name="T30" fmla="*/ 2147483647 w 1377"/>
                <a:gd name="T31" fmla="*/ 2147483647 h 1091"/>
                <a:gd name="T32" fmla="*/ 2147483647 w 1377"/>
                <a:gd name="T33" fmla="*/ 2147483647 h 1091"/>
                <a:gd name="T34" fmla="*/ 2147483647 w 1377"/>
                <a:gd name="T35" fmla="*/ 2147483647 h 1091"/>
                <a:gd name="T36" fmla="*/ 2147483647 w 1377"/>
                <a:gd name="T37" fmla="*/ 2147483647 h 1091"/>
                <a:gd name="T38" fmla="*/ 2147483647 w 1377"/>
                <a:gd name="T39" fmla="*/ 2147483647 h 1091"/>
                <a:gd name="T40" fmla="*/ 2147483647 w 1377"/>
                <a:gd name="T41" fmla="*/ 2147483647 h 1091"/>
                <a:gd name="T42" fmla="*/ 2147483647 w 1377"/>
                <a:gd name="T43" fmla="*/ 2147483647 h 1091"/>
                <a:gd name="T44" fmla="*/ 2147483647 w 1377"/>
                <a:gd name="T45" fmla="*/ 2147483647 h 1091"/>
                <a:gd name="T46" fmla="*/ 2147483647 w 1377"/>
                <a:gd name="T47" fmla="*/ 2147483647 h 1091"/>
                <a:gd name="T48" fmla="*/ 2147483647 w 1377"/>
                <a:gd name="T49" fmla="*/ 2147483647 h 1091"/>
                <a:gd name="T50" fmla="*/ 2147483647 w 1377"/>
                <a:gd name="T51" fmla="*/ 2147483647 h 1091"/>
                <a:gd name="T52" fmla="*/ 2147483647 w 1377"/>
                <a:gd name="T53" fmla="*/ 2147483647 h 1091"/>
                <a:gd name="T54" fmla="*/ 2147483647 w 1377"/>
                <a:gd name="T55" fmla="*/ 2147483647 h 1091"/>
                <a:gd name="T56" fmla="*/ 2147483647 w 1377"/>
                <a:gd name="T57" fmla="*/ 2147483647 h 1091"/>
                <a:gd name="T58" fmla="*/ 2147483647 w 1377"/>
                <a:gd name="T59" fmla="*/ 2147483647 h 1091"/>
                <a:gd name="T60" fmla="*/ 2147483647 w 1377"/>
                <a:gd name="T61" fmla="*/ 2147483647 h 1091"/>
                <a:gd name="T62" fmla="*/ 2147483647 w 1377"/>
                <a:gd name="T63" fmla="*/ 2147483647 h 1091"/>
                <a:gd name="T64" fmla="*/ 2147483647 w 1377"/>
                <a:gd name="T65" fmla="*/ 2147483647 h 1091"/>
                <a:gd name="T66" fmla="*/ 2147483647 w 1377"/>
                <a:gd name="T67" fmla="*/ 2147483647 h 1091"/>
                <a:gd name="T68" fmla="*/ 0 w 1377"/>
                <a:gd name="T69" fmla="*/ 2147483647 h 10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77" h="1091">
                  <a:moveTo>
                    <a:pt x="0" y="128"/>
                  </a:moveTo>
                  <a:lnTo>
                    <a:pt x="0" y="104"/>
                  </a:lnTo>
                  <a:lnTo>
                    <a:pt x="3" y="79"/>
                  </a:lnTo>
                  <a:lnTo>
                    <a:pt x="7" y="65"/>
                  </a:lnTo>
                  <a:lnTo>
                    <a:pt x="12" y="53"/>
                  </a:lnTo>
                  <a:lnTo>
                    <a:pt x="19" y="42"/>
                  </a:lnTo>
                  <a:lnTo>
                    <a:pt x="30" y="30"/>
                  </a:lnTo>
                  <a:lnTo>
                    <a:pt x="42" y="19"/>
                  </a:lnTo>
                  <a:lnTo>
                    <a:pt x="53" y="12"/>
                  </a:lnTo>
                  <a:lnTo>
                    <a:pt x="67" y="6"/>
                  </a:lnTo>
                  <a:lnTo>
                    <a:pt x="79" y="3"/>
                  </a:lnTo>
                  <a:lnTo>
                    <a:pt x="104" y="0"/>
                  </a:lnTo>
                  <a:lnTo>
                    <a:pt x="128" y="0"/>
                  </a:lnTo>
                  <a:lnTo>
                    <a:pt x="892" y="0"/>
                  </a:lnTo>
                  <a:lnTo>
                    <a:pt x="927" y="0"/>
                  </a:lnTo>
                  <a:lnTo>
                    <a:pt x="960" y="0"/>
                  </a:lnTo>
                  <a:lnTo>
                    <a:pt x="991" y="1"/>
                  </a:lnTo>
                  <a:lnTo>
                    <a:pt x="1021" y="3"/>
                  </a:lnTo>
                  <a:lnTo>
                    <a:pt x="1048" y="6"/>
                  </a:lnTo>
                  <a:lnTo>
                    <a:pt x="1075" y="12"/>
                  </a:lnTo>
                  <a:lnTo>
                    <a:pt x="1099" y="19"/>
                  </a:lnTo>
                  <a:lnTo>
                    <a:pt x="1122" y="30"/>
                  </a:lnTo>
                  <a:lnTo>
                    <a:pt x="1145" y="42"/>
                  </a:lnTo>
                  <a:lnTo>
                    <a:pt x="1166" y="58"/>
                  </a:lnTo>
                  <a:lnTo>
                    <a:pt x="1185" y="74"/>
                  </a:lnTo>
                  <a:lnTo>
                    <a:pt x="1204" y="94"/>
                  </a:lnTo>
                  <a:lnTo>
                    <a:pt x="1240" y="137"/>
                  </a:lnTo>
                  <a:lnTo>
                    <a:pt x="1274" y="181"/>
                  </a:lnTo>
                  <a:lnTo>
                    <a:pt x="1320" y="242"/>
                  </a:lnTo>
                  <a:lnTo>
                    <a:pt x="1343" y="272"/>
                  </a:lnTo>
                  <a:lnTo>
                    <a:pt x="1361" y="302"/>
                  </a:lnTo>
                  <a:lnTo>
                    <a:pt x="1367" y="317"/>
                  </a:lnTo>
                  <a:lnTo>
                    <a:pt x="1372" y="331"/>
                  </a:lnTo>
                  <a:lnTo>
                    <a:pt x="1375" y="346"/>
                  </a:lnTo>
                  <a:lnTo>
                    <a:pt x="1377" y="363"/>
                  </a:lnTo>
                  <a:lnTo>
                    <a:pt x="1375" y="379"/>
                  </a:lnTo>
                  <a:lnTo>
                    <a:pt x="1372" y="395"/>
                  </a:lnTo>
                  <a:lnTo>
                    <a:pt x="1367" y="410"/>
                  </a:lnTo>
                  <a:lnTo>
                    <a:pt x="1359" y="425"/>
                  </a:lnTo>
                  <a:lnTo>
                    <a:pt x="1341" y="455"/>
                  </a:lnTo>
                  <a:lnTo>
                    <a:pt x="1320" y="485"/>
                  </a:lnTo>
                  <a:lnTo>
                    <a:pt x="1137" y="727"/>
                  </a:lnTo>
                  <a:lnTo>
                    <a:pt x="682" y="727"/>
                  </a:lnTo>
                  <a:lnTo>
                    <a:pt x="978" y="333"/>
                  </a:lnTo>
                  <a:lnTo>
                    <a:pt x="987" y="321"/>
                  </a:lnTo>
                  <a:lnTo>
                    <a:pt x="996" y="309"/>
                  </a:lnTo>
                  <a:lnTo>
                    <a:pt x="1003" y="296"/>
                  </a:lnTo>
                  <a:lnTo>
                    <a:pt x="1009" y="282"/>
                  </a:lnTo>
                  <a:lnTo>
                    <a:pt x="1014" y="268"/>
                  </a:lnTo>
                  <a:lnTo>
                    <a:pt x="1015" y="253"/>
                  </a:lnTo>
                  <a:lnTo>
                    <a:pt x="1015" y="245"/>
                  </a:lnTo>
                  <a:lnTo>
                    <a:pt x="1014" y="238"/>
                  </a:lnTo>
                  <a:lnTo>
                    <a:pt x="1012" y="230"/>
                  </a:lnTo>
                  <a:lnTo>
                    <a:pt x="1009" y="223"/>
                  </a:lnTo>
                  <a:lnTo>
                    <a:pt x="1005" y="216"/>
                  </a:lnTo>
                  <a:lnTo>
                    <a:pt x="1000" y="210"/>
                  </a:lnTo>
                  <a:lnTo>
                    <a:pt x="994" y="204"/>
                  </a:lnTo>
                  <a:lnTo>
                    <a:pt x="990" y="199"/>
                  </a:lnTo>
                  <a:lnTo>
                    <a:pt x="976" y="192"/>
                  </a:lnTo>
                  <a:lnTo>
                    <a:pt x="963" y="186"/>
                  </a:lnTo>
                  <a:lnTo>
                    <a:pt x="948" y="183"/>
                  </a:lnTo>
                  <a:lnTo>
                    <a:pt x="932" y="181"/>
                  </a:lnTo>
                  <a:lnTo>
                    <a:pt x="917" y="181"/>
                  </a:lnTo>
                  <a:lnTo>
                    <a:pt x="902" y="181"/>
                  </a:lnTo>
                  <a:lnTo>
                    <a:pt x="546" y="181"/>
                  </a:lnTo>
                  <a:lnTo>
                    <a:pt x="546" y="1091"/>
                  </a:lnTo>
                  <a:lnTo>
                    <a:pt x="181" y="1091"/>
                  </a:lnTo>
                  <a:lnTo>
                    <a:pt x="181" y="181"/>
                  </a:lnTo>
                  <a:lnTo>
                    <a:pt x="0" y="181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3" name="Rectangle 6"/>
          <p:cNvSpPr>
            <a:spLocks noChangeArrowheads="1"/>
          </p:cNvSpPr>
          <p:nvPr userDrawn="1"/>
        </p:nvSpPr>
        <p:spPr bwMode="auto">
          <a:xfrm>
            <a:off x="-374650" y="-17463"/>
            <a:ext cx="366712" cy="366713"/>
          </a:xfrm>
          <a:prstGeom prst="rect">
            <a:avLst/>
          </a:prstGeom>
          <a:solidFill>
            <a:srgbClr val="E21A1A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7"/>
          <p:cNvSpPr>
            <a:spLocks noChangeArrowheads="1"/>
          </p:cNvSpPr>
          <p:nvPr userDrawn="1"/>
        </p:nvSpPr>
        <p:spPr bwMode="auto">
          <a:xfrm>
            <a:off x="-374650" y="349250"/>
            <a:ext cx="366712" cy="366713"/>
          </a:xfrm>
          <a:prstGeom prst="rect">
            <a:avLst/>
          </a:prstGeom>
          <a:solidFill>
            <a:srgbClr val="394A58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8"/>
          <p:cNvSpPr>
            <a:spLocks noChangeArrowheads="1"/>
          </p:cNvSpPr>
          <p:nvPr userDrawn="1"/>
        </p:nvSpPr>
        <p:spPr bwMode="auto">
          <a:xfrm>
            <a:off x="-374650" y="715963"/>
            <a:ext cx="366712" cy="366712"/>
          </a:xfrm>
          <a:prstGeom prst="rect">
            <a:avLst/>
          </a:prstGeom>
          <a:solidFill>
            <a:srgbClr val="455D7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6" name="Rectangle 9"/>
          <p:cNvSpPr>
            <a:spLocks noChangeArrowheads="1"/>
          </p:cNvSpPr>
          <p:nvPr userDrawn="1"/>
        </p:nvSpPr>
        <p:spPr bwMode="auto">
          <a:xfrm>
            <a:off x="-374650" y="1081088"/>
            <a:ext cx="366712" cy="366712"/>
          </a:xfrm>
          <a:prstGeom prst="rect">
            <a:avLst/>
          </a:prstGeom>
          <a:solidFill>
            <a:srgbClr val="68798B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-374650" y="1447800"/>
            <a:ext cx="366712" cy="366713"/>
          </a:xfrm>
          <a:prstGeom prst="rect">
            <a:avLst/>
          </a:prstGeom>
          <a:solidFill>
            <a:srgbClr val="909CAA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8" name="Rectangle 10"/>
          <p:cNvSpPr>
            <a:spLocks noChangeArrowheads="1"/>
          </p:cNvSpPr>
          <p:nvPr userDrawn="1"/>
        </p:nvSpPr>
        <p:spPr bwMode="auto">
          <a:xfrm>
            <a:off x="-774700" y="-22225"/>
            <a:ext cx="366712" cy="377825"/>
          </a:xfrm>
          <a:prstGeom prst="rect">
            <a:avLst/>
          </a:prstGeom>
          <a:solidFill>
            <a:srgbClr val="CECCA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9" name="Rectangle 12"/>
          <p:cNvSpPr>
            <a:spLocks noChangeArrowheads="1"/>
          </p:cNvSpPr>
          <p:nvPr userDrawn="1"/>
        </p:nvSpPr>
        <p:spPr bwMode="auto">
          <a:xfrm>
            <a:off x="-781050" y="3303588"/>
            <a:ext cx="366712" cy="366712"/>
          </a:xfrm>
          <a:prstGeom prst="rect">
            <a:avLst/>
          </a:prstGeom>
          <a:solidFill>
            <a:srgbClr val="78D64B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40" name="Rectangle 12"/>
          <p:cNvSpPr>
            <a:spLocks noChangeArrowheads="1"/>
          </p:cNvSpPr>
          <p:nvPr userDrawn="1"/>
        </p:nvSpPr>
        <p:spPr bwMode="auto">
          <a:xfrm>
            <a:off x="-1601788" y="-22225"/>
            <a:ext cx="366713" cy="366713"/>
          </a:xfrm>
          <a:prstGeom prst="rect">
            <a:avLst/>
          </a:prstGeom>
          <a:solidFill>
            <a:srgbClr val="FF690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41" name="Rectangle 13"/>
          <p:cNvSpPr>
            <a:spLocks noChangeArrowheads="1"/>
          </p:cNvSpPr>
          <p:nvPr userDrawn="1"/>
        </p:nvSpPr>
        <p:spPr bwMode="auto">
          <a:xfrm>
            <a:off x="-374650" y="1828800"/>
            <a:ext cx="366712" cy="366713"/>
          </a:xfrm>
          <a:prstGeom prst="rect">
            <a:avLst/>
          </a:prstGeom>
          <a:solidFill>
            <a:srgbClr val="BFC5CE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2" name="Rectangle 7"/>
          <p:cNvSpPr>
            <a:spLocks noChangeArrowheads="1"/>
          </p:cNvSpPr>
          <p:nvPr userDrawn="1"/>
        </p:nvSpPr>
        <p:spPr bwMode="auto">
          <a:xfrm>
            <a:off x="-374650" y="2211388"/>
            <a:ext cx="366712" cy="366712"/>
          </a:xfrm>
          <a:prstGeom prst="rect">
            <a:avLst/>
          </a:prstGeom>
          <a:solidFill>
            <a:srgbClr val="60606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3" name="Rectangle 7"/>
          <p:cNvSpPr>
            <a:spLocks noChangeArrowheads="1"/>
          </p:cNvSpPr>
          <p:nvPr userDrawn="1"/>
        </p:nvSpPr>
        <p:spPr bwMode="auto">
          <a:xfrm>
            <a:off x="-374650" y="2571750"/>
            <a:ext cx="366712" cy="366713"/>
          </a:xfrm>
          <a:prstGeom prst="rect">
            <a:avLst/>
          </a:prstGeom>
          <a:solidFill>
            <a:srgbClr val="82828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4" name="Rectangle 7"/>
          <p:cNvSpPr>
            <a:spLocks noChangeArrowheads="1"/>
          </p:cNvSpPr>
          <p:nvPr userDrawn="1"/>
        </p:nvSpPr>
        <p:spPr bwMode="auto">
          <a:xfrm>
            <a:off x="-374650" y="2943225"/>
            <a:ext cx="366712" cy="366713"/>
          </a:xfrm>
          <a:prstGeom prst="rect">
            <a:avLst/>
          </a:prstGeom>
          <a:solidFill>
            <a:srgbClr val="A9A9A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5" name="Rectangle 7"/>
          <p:cNvSpPr>
            <a:spLocks noChangeArrowheads="1"/>
          </p:cNvSpPr>
          <p:nvPr userDrawn="1"/>
        </p:nvSpPr>
        <p:spPr bwMode="auto">
          <a:xfrm>
            <a:off x="-374650" y="3314700"/>
            <a:ext cx="366712" cy="366713"/>
          </a:xfrm>
          <a:prstGeom prst="rect">
            <a:avLst/>
          </a:prstGeom>
          <a:solidFill>
            <a:srgbClr val="D3D3D3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6" name="Rectangle 10"/>
          <p:cNvSpPr>
            <a:spLocks noChangeArrowheads="1"/>
          </p:cNvSpPr>
          <p:nvPr userDrawn="1"/>
        </p:nvSpPr>
        <p:spPr bwMode="auto">
          <a:xfrm>
            <a:off x="-774700" y="355600"/>
            <a:ext cx="366712" cy="366713"/>
          </a:xfrm>
          <a:prstGeom prst="rect">
            <a:avLst/>
          </a:prstGeom>
          <a:solidFill>
            <a:srgbClr val="85865F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7" name="Rectangle 10"/>
          <p:cNvSpPr>
            <a:spLocks noChangeArrowheads="1"/>
          </p:cNvSpPr>
          <p:nvPr userDrawn="1"/>
        </p:nvSpPr>
        <p:spPr bwMode="auto">
          <a:xfrm>
            <a:off x="-774700" y="715963"/>
            <a:ext cx="366712" cy="366712"/>
          </a:xfrm>
          <a:prstGeom prst="rect">
            <a:avLst/>
          </a:prstGeom>
          <a:solidFill>
            <a:srgbClr val="DDDCB4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8" name="Rectangle 10"/>
          <p:cNvSpPr>
            <a:spLocks noChangeArrowheads="1"/>
          </p:cNvSpPr>
          <p:nvPr userDrawn="1"/>
        </p:nvSpPr>
        <p:spPr bwMode="auto">
          <a:xfrm>
            <a:off x="-774700" y="1082675"/>
            <a:ext cx="366712" cy="366713"/>
          </a:xfrm>
          <a:prstGeom prst="rect">
            <a:avLst/>
          </a:prstGeom>
          <a:solidFill>
            <a:srgbClr val="EBEAD4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9" name="Rectangle 10"/>
          <p:cNvSpPr>
            <a:spLocks noChangeArrowheads="1"/>
          </p:cNvSpPr>
          <p:nvPr userDrawn="1"/>
        </p:nvSpPr>
        <p:spPr bwMode="auto">
          <a:xfrm>
            <a:off x="-774700" y="1447800"/>
            <a:ext cx="366712" cy="388938"/>
          </a:xfrm>
          <a:prstGeom prst="rect">
            <a:avLst/>
          </a:prstGeom>
          <a:solidFill>
            <a:srgbClr val="A3A86B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0" name="Rectangle 10"/>
          <p:cNvSpPr>
            <a:spLocks noChangeArrowheads="1"/>
          </p:cNvSpPr>
          <p:nvPr userDrawn="1"/>
        </p:nvSpPr>
        <p:spPr bwMode="auto">
          <a:xfrm>
            <a:off x="-774700" y="1836738"/>
            <a:ext cx="366712" cy="366712"/>
          </a:xfrm>
          <a:prstGeom prst="rect">
            <a:avLst/>
          </a:prstGeom>
          <a:solidFill>
            <a:srgbClr val="626B45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1" name="Rectangle 10"/>
          <p:cNvSpPr>
            <a:spLocks noChangeArrowheads="1"/>
          </p:cNvSpPr>
          <p:nvPr userDrawn="1"/>
        </p:nvSpPr>
        <p:spPr bwMode="auto">
          <a:xfrm>
            <a:off x="-774700" y="2203450"/>
            <a:ext cx="366712" cy="366713"/>
          </a:xfrm>
          <a:prstGeom prst="rect">
            <a:avLst/>
          </a:prstGeom>
          <a:solidFill>
            <a:srgbClr val="828B5C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2" name="Rectangle 10"/>
          <p:cNvSpPr>
            <a:spLocks noChangeArrowheads="1"/>
          </p:cNvSpPr>
          <p:nvPr userDrawn="1"/>
        </p:nvSpPr>
        <p:spPr bwMode="auto">
          <a:xfrm>
            <a:off x="-774700" y="2570163"/>
            <a:ext cx="366712" cy="366712"/>
          </a:xfrm>
          <a:prstGeom prst="rect">
            <a:avLst/>
          </a:prstGeom>
          <a:solidFill>
            <a:srgbClr val="B2B98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3" name="Rectangle 10"/>
          <p:cNvSpPr>
            <a:spLocks noChangeArrowheads="1"/>
          </p:cNvSpPr>
          <p:nvPr userDrawn="1"/>
        </p:nvSpPr>
        <p:spPr bwMode="auto">
          <a:xfrm>
            <a:off x="-774700" y="2936875"/>
            <a:ext cx="366712" cy="366713"/>
          </a:xfrm>
          <a:prstGeom prst="rect">
            <a:avLst/>
          </a:prstGeom>
          <a:solidFill>
            <a:srgbClr val="D3D7BD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4" name="Rectangle 10"/>
          <p:cNvSpPr>
            <a:spLocks noChangeArrowheads="1"/>
          </p:cNvSpPr>
          <p:nvPr userDrawn="1"/>
        </p:nvSpPr>
        <p:spPr bwMode="auto">
          <a:xfrm>
            <a:off x="-1189038" y="-22225"/>
            <a:ext cx="366713" cy="377825"/>
          </a:xfrm>
          <a:prstGeom prst="rect">
            <a:avLst/>
          </a:prstGeom>
          <a:solidFill>
            <a:srgbClr val="0066A1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5" name="Rectangle 10"/>
          <p:cNvSpPr>
            <a:spLocks noChangeArrowheads="1"/>
          </p:cNvSpPr>
          <p:nvPr userDrawn="1"/>
        </p:nvSpPr>
        <p:spPr bwMode="auto">
          <a:xfrm>
            <a:off x="-1189038" y="355600"/>
            <a:ext cx="366713" cy="366713"/>
          </a:xfrm>
          <a:prstGeom prst="rect">
            <a:avLst/>
          </a:prstGeom>
          <a:solidFill>
            <a:srgbClr val="00335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6" name="Rectangle 10"/>
          <p:cNvSpPr>
            <a:spLocks noChangeArrowheads="1"/>
          </p:cNvSpPr>
          <p:nvPr userDrawn="1"/>
        </p:nvSpPr>
        <p:spPr bwMode="auto">
          <a:xfrm>
            <a:off x="-1189038" y="715963"/>
            <a:ext cx="366713" cy="366712"/>
          </a:xfrm>
          <a:prstGeom prst="rect">
            <a:avLst/>
          </a:prstGeom>
          <a:solidFill>
            <a:srgbClr val="00507C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7" name="Rectangle 10"/>
          <p:cNvSpPr>
            <a:spLocks noChangeArrowheads="1"/>
          </p:cNvSpPr>
          <p:nvPr userDrawn="1"/>
        </p:nvSpPr>
        <p:spPr bwMode="auto">
          <a:xfrm>
            <a:off x="-1189038" y="1082675"/>
            <a:ext cx="366713" cy="366713"/>
          </a:xfrm>
          <a:prstGeom prst="rect">
            <a:avLst/>
          </a:prstGeom>
          <a:solidFill>
            <a:srgbClr val="007FB1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8" name="Rectangle 10"/>
          <p:cNvSpPr>
            <a:spLocks noChangeArrowheads="1"/>
          </p:cNvSpPr>
          <p:nvPr userDrawn="1"/>
        </p:nvSpPr>
        <p:spPr bwMode="auto">
          <a:xfrm>
            <a:off x="-1189038" y="1447800"/>
            <a:ext cx="366713" cy="388938"/>
          </a:xfrm>
          <a:prstGeom prst="rect">
            <a:avLst/>
          </a:prstGeom>
          <a:solidFill>
            <a:srgbClr val="8AB0D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9" name="Rectangle 10"/>
          <p:cNvSpPr>
            <a:spLocks noChangeArrowheads="1"/>
          </p:cNvSpPr>
          <p:nvPr userDrawn="1"/>
        </p:nvSpPr>
        <p:spPr bwMode="auto">
          <a:xfrm>
            <a:off x="-1189038" y="1825625"/>
            <a:ext cx="366713" cy="373063"/>
          </a:xfrm>
          <a:prstGeom prst="rect">
            <a:avLst/>
          </a:prstGeom>
          <a:solidFill>
            <a:srgbClr val="00A3E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0" name="Rectangle 10"/>
          <p:cNvSpPr>
            <a:spLocks noChangeArrowheads="1"/>
          </p:cNvSpPr>
          <p:nvPr userDrawn="1"/>
        </p:nvSpPr>
        <p:spPr bwMode="auto">
          <a:xfrm>
            <a:off x="-1189038" y="2198688"/>
            <a:ext cx="366713" cy="373062"/>
          </a:xfrm>
          <a:prstGeom prst="rect">
            <a:avLst/>
          </a:prstGeom>
          <a:solidFill>
            <a:srgbClr val="20668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1" name="Rectangle 10"/>
          <p:cNvSpPr>
            <a:spLocks noChangeArrowheads="1"/>
          </p:cNvSpPr>
          <p:nvPr userDrawn="1"/>
        </p:nvSpPr>
        <p:spPr bwMode="auto">
          <a:xfrm>
            <a:off x="-1189038" y="2570163"/>
            <a:ext cx="366713" cy="373062"/>
          </a:xfrm>
          <a:prstGeom prst="rect">
            <a:avLst/>
          </a:prstGeom>
          <a:solidFill>
            <a:srgbClr val="2F87B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2" name="Rectangle 10"/>
          <p:cNvSpPr>
            <a:spLocks noChangeArrowheads="1"/>
          </p:cNvSpPr>
          <p:nvPr userDrawn="1"/>
        </p:nvSpPr>
        <p:spPr bwMode="auto">
          <a:xfrm>
            <a:off x="-1189038" y="2941638"/>
            <a:ext cx="366713" cy="373062"/>
          </a:xfrm>
          <a:prstGeom prst="rect">
            <a:avLst/>
          </a:prstGeom>
          <a:solidFill>
            <a:srgbClr val="61B9E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3" name="Rectangle 10"/>
          <p:cNvSpPr>
            <a:spLocks noChangeArrowheads="1"/>
          </p:cNvSpPr>
          <p:nvPr userDrawn="1"/>
        </p:nvSpPr>
        <p:spPr bwMode="auto">
          <a:xfrm>
            <a:off x="-1189038" y="3303588"/>
            <a:ext cx="366713" cy="373062"/>
          </a:xfrm>
          <a:prstGeom prst="rect">
            <a:avLst/>
          </a:prstGeom>
          <a:solidFill>
            <a:srgbClr val="B0DCF4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4" name="Rectangle 12"/>
          <p:cNvSpPr>
            <a:spLocks noChangeArrowheads="1"/>
          </p:cNvSpPr>
          <p:nvPr userDrawn="1"/>
        </p:nvSpPr>
        <p:spPr bwMode="auto">
          <a:xfrm>
            <a:off x="-781050" y="3676650"/>
            <a:ext cx="366712" cy="366713"/>
          </a:xfrm>
          <a:prstGeom prst="rect">
            <a:avLst/>
          </a:prstGeom>
          <a:solidFill>
            <a:srgbClr val="65844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5" name="Rectangle 12"/>
          <p:cNvSpPr>
            <a:spLocks noChangeArrowheads="1"/>
          </p:cNvSpPr>
          <p:nvPr userDrawn="1"/>
        </p:nvSpPr>
        <p:spPr bwMode="auto">
          <a:xfrm>
            <a:off x="-781050" y="4043363"/>
            <a:ext cx="366712" cy="366712"/>
          </a:xfrm>
          <a:prstGeom prst="rect">
            <a:avLst/>
          </a:prstGeom>
          <a:solidFill>
            <a:srgbClr val="7FA357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6" name="Rectangle 12"/>
          <p:cNvSpPr>
            <a:spLocks noChangeArrowheads="1"/>
          </p:cNvSpPr>
          <p:nvPr userDrawn="1"/>
        </p:nvSpPr>
        <p:spPr bwMode="auto">
          <a:xfrm>
            <a:off x="-781050" y="4410075"/>
            <a:ext cx="366712" cy="366713"/>
          </a:xfrm>
          <a:prstGeom prst="rect">
            <a:avLst/>
          </a:prstGeom>
          <a:solidFill>
            <a:srgbClr val="AED08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7" name="Rectangle 12"/>
          <p:cNvSpPr>
            <a:spLocks noChangeArrowheads="1"/>
          </p:cNvSpPr>
          <p:nvPr userDrawn="1"/>
        </p:nvSpPr>
        <p:spPr bwMode="auto">
          <a:xfrm>
            <a:off x="-781050" y="4781550"/>
            <a:ext cx="366712" cy="366713"/>
          </a:xfrm>
          <a:prstGeom prst="rect">
            <a:avLst/>
          </a:prstGeom>
          <a:solidFill>
            <a:srgbClr val="D6E8C3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8" name="Rectangle 12"/>
          <p:cNvSpPr>
            <a:spLocks noChangeArrowheads="1"/>
          </p:cNvSpPr>
          <p:nvPr userDrawn="1"/>
        </p:nvSpPr>
        <p:spPr bwMode="auto">
          <a:xfrm>
            <a:off x="-1601788" y="334963"/>
            <a:ext cx="366713" cy="366712"/>
          </a:xfrm>
          <a:prstGeom prst="rect">
            <a:avLst/>
          </a:prstGeom>
          <a:solidFill>
            <a:srgbClr val="80503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9" name="Rectangle 12"/>
          <p:cNvSpPr>
            <a:spLocks noChangeArrowheads="1"/>
          </p:cNvSpPr>
          <p:nvPr userDrawn="1"/>
        </p:nvSpPr>
        <p:spPr bwMode="auto">
          <a:xfrm>
            <a:off x="-1601788" y="701675"/>
            <a:ext cx="366713" cy="366713"/>
          </a:xfrm>
          <a:prstGeom prst="rect">
            <a:avLst/>
          </a:prstGeom>
          <a:solidFill>
            <a:srgbClr val="AC6B2F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70" name="Rectangle 12"/>
          <p:cNvSpPr>
            <a:spLocks noChangeArrowheads="1"/>
          </p:cNvSpPr>
          <p:nvPr userDrawn="1"/>
        </p:nvSpPr>
        <p:spPr bwMode="auto">
          <a:xfrm>
            <a:off x="-1601788" y="1068388"/>
            <a:ext cx="366713" cy="366712"/>
          </a:xfrm>
          <a:prstGeom prst="rect">
            <a:avLst/>
          </a:prstGeom>
          <a:solidFill>
            <a:srgbClr val="E4A063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71" name="Rectangle 12"/>
          <p:cNvSpPr>
            <a:spLocks noChangeArrowheads="1"/>
          </p:cNvSpPr>
          <p:nvPr userDrawn="1"/>
        </p:nvSpPr>
        <p:spPr bwMode="auto">
          <a:xfrm>
            <a:off x="-1601788" y="1435100"/>
            <a:ext cx="366713" cy="366713"/>
          </a:xfrm>
          <a:prstGeom prst="rect">
            <a:avLst/>
          </a:prstGeom>
          <a:solidFill>
            <a:srgbClr val="F1D0B1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4" r:id="rId1"/>
    <p:sldLayoutId id="2147484577" r:id="rId2"/>
    <p:sldLayoutId id="2147484578" r:id="rId3"/>
    <p:sldLayoutId id="2147484579" r:id="rId4"/>
    <p:sldLayoutId id="2147484580" r:id="rId5"/>
    <p:sldLayoutId id="2147484581" r:id="rId6"/>
    <p:sldLayoutId id="2147484582" r:id="rId7"/>
    <p:sldLayoutId id="2147484583" r:id="rId8"/>
    <p:sldLayoutId id="2147484584" r:id="rId9"/>
    <p:sldLayoutId id="2147484585" r:id="rId10"/>
    <p:sldLayoutId id="214748459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200" kern="1200">
          <a:solidFill>
            <a:schemeClr val="tx1"/>
          </a:solidFill>
          <a:latin typeface="Verdana" pitchFamily="34" charset="0"/>
          <a:ea typeface="Arial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Verdana" charset="0"/>
          <a:ea typeface="Arial" charset="0"/>
          <a:cs typeface="Verdan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Verdana" charset="0"/>
          <a:ea typeface="Arial" charset="0"/>
          <a:cs typeface="Verdan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Verdana" charset="0"/>
          <a:ea typeface="Arial" charset="0"/>
          <a:cs typeface="Verdan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Verdana" charset="0"/>
          <a:ea typeface="Arial" charset="0"/>
          <a:cs typeface="Verdan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600" kern="1200">
          <a:solidFill>
            <a:schemeClr val="tx1"/>
          </a:solidFill>
          <a:latin typeface="Verdana" pitchFamily="34" charset="0"/>
          <a:ea typeface="Arial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9" descr="C:\Natarius\RZD 2014\Август\16x9\titl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9525"/>
            <a:ext cx="914400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7" descr="E:\2017\Февраль\ПРЕЗЕНТАЦИИ ШАБЛОНЫ для Ц\ppt\слайд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0877" y="0"/>
            <a:ext cx="9144000" cy="51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Subtitle 6"/>
          <p:cNvSpPr>
            <a:spLocks noGrp="1"/>
          </p:cNvSpPr>
          <p:nvPr>
            <p:ph type="subTitle" idx="1"/>
          </p:nvPr>
        </p:nvSpPr>
        <p:spPr>
          <a:xfrm>
            <a:off x="395536" y="3442494"/>
            <a:ext cx="6841827" cy="849312"/>
          </a:xfrm>
        </p:spPr>
        <p:txBody>
          <a:bodyPr/>
          <a:lstStyle/>
          <a:p>
            <a:pPr eaLnBrk="1" hangingPunct="1"/>
            <a:r>
              <a:rPr kumimoji="0" lang="ru-RU" sz="800" dirty="0" smtClean="0">
                <a:ea typeface="Arial" pitchFamily="34" charset="0"/>
              </a:rPr>
              <a:t>Чернобай Александр Александрович – преподаватель Калининградского подразделения Октябрьского учебного центра профессиональных квалификаций</a:t>
            </a:r>
            <a:endParaRPr kumimoji="0" lang="en-US" sz="800" dirty="0" smtClean="0">
              <a:ea typeface="Arial" pitchFamily="34" charset="0"/>
            </a:endParaRPr>
          </a:p>
        </p:txBody>
      </p:sp>
      <p:sp>
        <p:nvSpPr>
          <p:cNvPr id="14342" name="Заголовок 2"/>
          <p:cNvSpPr>
            <a:spLocks noGrp="1"/>
          </p:cNvSpPr>
          <p:nvPr>
            <p:ph type="ctrTitle"/>
          </p:nvPr>
        </p:nvSpPr>
        <p:spPr>
          <a:xfrm>
            <a:off x="323528" y="2571750"/>
            <a:ext cx="7344816" cy="504056"/>
          </a:xfrm>
        </p:spPr>
        <p:txBody>
          <a:bodyPr/>
          <a:lstStyle/>
          <a:p>
            <a:pPr eaLnBrk="1" hangingPunct="1"/>
            <a:r>
              <a:rPr lang="ru-RU" sz="1800" b="1" dirty="0" smtClean="0"/>
              <a:t>    </a:t>
            </a:r>
            <a:br>
              <a:rPr lang="ru-RU" sz="1800" b="1" dirty="0" smtClean="0"/>
            </a:br>
            <a:r>
              <a:rPr lang="ru-RU" sz="1800" b="1" dirty="0"/>
              <a:t> </a:t>
            </a:r>
            <a:r>
              <a:rPr lang="ru-RU" sz="1800" b="1" dirty="0" smtClean="0"/>
              <a:t>   </a:t>
            </a:r>
            <a:r>
              <a:rPr lang="ru-RU" altLang="ru-RU" sz="1800" b="1" dirty="0" smtClean="0"/>
              <a:t> </a:t>
            </a:r>
            <a:br>
              <a:rPr lang="ru-RU" altLang="ru-RU" sz="1800" b="1" dirty="0" smtClean="0"/>
            </a:br>
            <a:r>
              <a:rPr lang="ru-RU" altLang="ru-RU" sz="1800" b="1" dirty="0" smtClean="0"/>
              <a:t>«</a:t>
            </a:r>
            <a:r>
              <a:rPr lang="ru-RU" altLang="ru-RU" sz="1400" b="1" dirty="0" smtClean="0"/>
              <a:t>Организация работы </a:t>
            </a:r>
            <a:r>
              <a:rPr lang="ru-RU" sz="1400" b="1" dirty="0" smtClean="0"/>
              <a:t>промежуточных станций </a:t>
            </a:r>
            <a:r>
              <a:rPr lang="ru-RU" altLang="ru-RU" sz="1800" b="1" dirty="0" smtClean="0"/>
              <a:t>»</a:t>
            </a:r>
            <a:endParaRPr lang="ru-RU" alt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4294967295"/>
          </p:nvPr>
        </p:nvSpPr>
        <p:spPr>
          <a:xfrm>
            <a:off x="0" y="1275606"/>
            <a:ext cx="8774113" cy="3374182"/>
          </a:xfrm>
        </p:spPr>
        <p:txBody>
          <a:bodyPr/>
          <a:lstStyle/>
          <a:p>
            <a:pPr marL="0" indent="0">
              <a:buNone/>
            </a:pPr>
            <a:endParaRPr lang="ru-RU" sz="1800" dirty="0"/>
          </a:p>
          <a:p>
            <a:pPr lvl="0"/>
            <a:r>
              <a:rPr lang="ru-RU" sz="1800" dirty="0"/>
              <a:t>п</a:t>
            </a:r>
            <a:r>
              <a:rPr lang="ru-RU" sz="1800" dirty="0" smtClean="0"/>
              <a:t>рием;</a:t>
            </a:r>
            <a:endParaRPr lang="ru-RU" sz="1800" dirty="0"/>
          </a:p>
          <a:p>
            <a:pPr lvl="0"/>
            <a:r>
              <a:rPr lang="ru-RU" sz="1800" dirty="0"/>
              <a:t>о</a:t>
            </a:r>
            <a:r>
              <a:rPr lang="ru-RU" sz="1800" dirty="0" smtClean="0"/>
              <a:t>тправление;</a:t>
            </a:r>
            <a:endParaRPr lang="ru-RU" sz="1800" dirty="0"/>
          </a:p>
          <a:p>
            <a:pPr lvl="0"/>
            <a:r>
              <a:rPr lang="ru-RU" sz="1800" dirty="0" smtClean="0"/>
              <a:t>пропуск поездов;</a:t>
            </a:r>
            <a:endParaRPr lang="ru-RU" sz="1800" dirty="0"/>
          </a:p>
          <a:p>
            <a:pPr lvl="0"/>
            <a:r>
              <a:rPr lang="ru-RU" sz="1800" dirty="0" smtClean="0"/>
              <a:t>прием </a:t>
            </a:r>
            <a:r>
              <a:rPr lang="ru-RU" sz="1800" dirty="0"/>
              <a:t>и </a:t>
            </a:r>
            <a:r>
              <a:rPr lang="ru-RU" sz="1800" dirty="0" smtClean="0"/>
              <a:t>выдача </a:t>
            </a:r>
            <a:r>
              <a:rPr lang="ru-RU" sz="1800" dirty="0"/>
              <a:t>грузов;</a:t>
            </a:r>
          </a:p>
          <a:p>
            <a:pPr lvl="0"/>
            <a:r>
              <a:rPr lang="ru-RU" sz="1800" dirty="0"/>
              <a:t>прием и выдача </a:t>
            </a:r>
            <a:r>
              <a:rPr lang="ru-RU" sz="1800" dirty="0" smtClean="0"/>
              <a:t>багажа </a:t>
            </a:r>
            <a:r>
              <a:rPr lang="ru-RU" sz="1800" dirty="0"/>
              <a:t>и </a:t>
            </a:r>
            <a:r>
              <a:rPr lang="ru-RU" sz="1800" dirty="0" err="1"/>
              <a:t>грузобагажа</a:t>
            </a:r>
            <a:r>
              <a:rPr lang="ru-RU" sz="1800" dirty="0"/>
              <a:t>;</a:t>
            </a:r>
          </a:p>
          <a:p>
            <a:pPr lvl="0"/>
            <a:r>
              <a:rPr lang="ru-RU" sz="1800" dirty="0" smtClean="0"/>
              <a:t>обслуживание </a:t>
            </a:r>
            <a:r>
              <a:rPr lang="ru-RU" sz="1800" dirty="0"/>
              <a:t>пассажиров;</a:t>
            </a:r>
          </a:p>
          <a:p>
            <a:pPr lvl="0"/>
            <a:r>
              <a:rPr lang="ru-RU" sz="1800" dirty="0"/>
              <a:t>обслуживание подъездных путей.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230188" y="-36513"/>
            <a:ext cx="8543925" cy="768351"/>
          </a:xfrm>
        </p:spPr>
        <p:txBody>
          <a:bodyPr/>
          <a:lstStyle/>
          <a:p>
            <a:pPr eaLnBrk="1" hangingPunct="1"/>
            <a:r>
              <a:rPr lang="ru-RU" sz="2400" b="1" dirty="0" smtClean="0"/>
              <a:t>Предназначение</a:t>
            </a:r>
            <a:r>
              <a:rPr lang="ru-RU" sz="2400" dirty="0"/>
              <a:t/>
            </a:r>
            <a:br>
              <a:rPr lang="ru-RU" sz="2400" dirty="0"/>
            </a:br>
            <a:endParaRPr kumimoji="0" lang="en-US" dirty="0" smtClean="0">
              <a:ea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4294967295"/>
          </p:nvPr>
        </p:nvSpPr>
        <p:spPr>
          <a:xfrm>
            <a:off x="107505" y="987574"/>
            <a:ext cx="2520280" cy="1656184"/>
          </a:xfrm>
        </p:spPr>
        <p:txBody>
          <a:bodyPr/>
          <a:lstStyle/>
          <a:p>
            <a:pPr lvl="0"/>
            <a:r>
              <a:rPr lang="ru-RU" dirty="0" smtClean="0"/>
              <a:t>поперечным;</a:t>
            </a:r>
          </a:p>
          <a:p>
            <a:pPr lvl="0"/>
            <a:endParaRPr lang="ru-RU" dirty="0"/>
          </a:p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/>
            <a:endParaRPr lang="ru-RU" dirty="0"/>
          </a:p>
          <a:p>
            <a:pPr lvl="0"/>
            <a:r>
              <a:rPr lang="ru-RU" dirty="0"/>
              <a:t>полупродольным</a:t>
            </a:r>
            <a:r>
              <a:rPr lang="ru-RU" dirty="0" smtClean="0"/>
              <a:t>;</a:t>
            </a:r>
          </a:p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/>
            <a:r>
              <a:rPr lang="ru-RU" dirty="0"/>
              <a:t>продольным.</a:t>
            </a:r>
          </a:p>
          <a:p>
            <a:endParaRPr lang="ru-RU" dirty="0" smtClean="0"/>
          </a:p>
          <a:p>
            <a:pPr eaLnBrk="1" hangingPunct="1">
              <a:spcBef>
                <a:spcPts val="600"/>
              </a:spcBef>
              <a:buFont typeface="Arial" pitchFamily="34" charset="0"/>
              <a:buAutoNum type="arabicPeriod"/>
            </a:pPr>
            <a:endParaRPr kumimoji="0" lang="en-US" dirty="0" smtClean="0">
              <a:ea typeface="Arial" pitchFamily="34" charset="0"/>
            </a:endParaRPr>
          </a:p>
        </p:txBody>
      </p:sp>
      <p:sp>
        <p:nvSpPr>
          <p:cNvPr id="17411" name="Title 2"/>
          <p:cNvSpPr>
            <a:spLocks noGrp="1"/>
          </p:cNvSpPr>
          <p:nvPr>
            <p:ph type="title"/>
          </p:nvPr>
        </p:nvSpPr>
        <p:spPr>
          <a:xfrm>
            <a:off x="230188" y="-36513"/>
            <a:ext cx="8543925" cy="768351"/>
          </a:xfrm>
        </p:spPr>
        <p:txBody>
          <a:bodyPr/>
          <a:lstStyle/>
          <a:p>
            <a:r>
              <a:rPr lang="ru-RU" dirty="0" smtClean="0"/>
              <a:t>Типы </a:t>
            </a:r>
            <a:r>
              <a:rPr lang="ru-RU" dirty="0"/>
              <a:t>промежуточных станций с расположением приемоотправочных  путей:</a:t>
            </a:r>
          </a:p>
        </p:txBody>
      </p:sp>
      <p:pic>
        <p:nvPicPr>
          <p:cNvPr id="1026" name="Рисунок 2" descr="Картинка 3 из 904"/>
          <p:cNvPicPr>
            <a:picLocks noChangeAspect="1" noChangeArrowheads="1"/>
          </p:cNvPicPr>
          <p:nvPr/>
        </p:nvPicPr>
        <p:blipFill>
          <a:blip r:embed="rId2"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348" y="843558"/>
            <a:ext cx="4065753" cy="3451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059583"/>
            <a:ext cx="603041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Наиболее распространенным </a:t>
            </a:r>
            <a:endParaRPr lang="ru-RU" sz="2400" b="1" u="sng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2400" b="1" u="sng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типом промежуточной станции является</a:t>
            </a:r>
          </a:p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станция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 </a:t>
            </a:r>
            <a:r>
              <a:rPr lang="ru-RU" sz="2400" b="1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поперечным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расположением приемоотправочных  путей, так как она </a:t>
            </a:r>
            <a:r>
              <a:rPr lang="ru-RU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занимает сравнительно небольшую площадку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длина которой определяется длиной приемоотправочных  путей </a:t>
            </a:r>
            <a:r>
              <a:rPr lang="ru-RU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(850, 1050, 1250 м)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плюс по </a:t>
            </a:r>
            <a:r>
              <a:rPr lang="ru-RU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300 м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с каждой стороны для размещения горловины.</a:t>
            </a:r>
          </a:p>
        </p:txBody>
      </p:sp>
    </p:spTree>
    <p:extLst>
      <p:ext uri="{BB962C8B-B14F-4D97-AF65-F5344CB8AC3E}">
        <p14:creationId xmlns:p14="http://schemas.microsoft.com/office/powerpoint/2010/main" val="9003199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3d2b452895c5e93fcab91121ed4c5eda4c54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903</TotalTime>
  <Words>65</Words>
  <Application>Microsoft Office PowerPoint</Application>
  <PresentationFormat>Экран (16:9)</PresentationFormat>
  <Paragraphs>31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          «Организация работы промежуточных станций »</vt:lpstr>
      <vt:lpstr>Предназначение </vt:lpstr>
      <vt:lpstr>Типы промежуточных станций с расположением приемоотправочных  путей: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Чернобай Александр Александрович</cp:lastModifiedBy>
  <cp:revision>292</cp:revision>
  <dcterms:created xsi:type="dcterms:W3CDTF">2011-05-23T14:04:51Z</dcterms:created>
  <dcterms:modified xsi:type="dcterms:W3CDTF">2018-03-22T05:43:51Z</dcterms:modified>
</cp:coreProperties>
</file>